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650" r:id="rId5"/>
    <p:sldMasterId id="2147483653" r:id="rId6"/>
    <p:sldMasterId id="2147483687" r:id="rId7"/>
    <p:sldMasterId id="2147483691" r:id="rId8"/>
    <p:sldMasterId id="2147483705" r:id="rId9"/>
    <p:sldMasterId id="2147483708" r:id="rId10"/>
    <p:sldMasterId id="2147483722" r:id="rId11"/>
    <p:sldMasterId id="2147483725" r:id="rId12"/>
  </p:sldMasterIdLst>
  <p:notesMasterIdLst>
    <p:notesMasterId r:id="rId31"/>
  </p:notesMasterIdLst>
  <p:handoutMasterIdLst>
    <p:handoutMasterId r:id="rId32"/>
  </p:handoutMasterIdLst>
  <p:sldIdLst>
    <p:sldId id="503" r:id="rId13"/>
    <p:sldId id="427" r:id="rId14"/>
    <p:sldId id="381" r:id="rId15"/>
    <p:sldId id="431" r:id="rId16"/>
    <p:sldId id="398" r:id="rId17"/>
    <p:sldId id="399" r:id="rId18"/>
    <p:sldId id="333" r:id="rId19"/>
    <p:sldId id="407" r:id="rId20"/>
    <p:sldId id="423" r:id="rId21"/>
    <p:sldId id="418" r:id="rId22"/>
    <p:sldId id="419" r:id="rId23"/>
    <p:sldId id="358" r:id="rId24"/>
    <p:sldId id="408" r:id="rId25"/>
    <p:sldId id="428" r:id="rId26"/>
    <p:sldId id="430" r:id="rId27"/>
    <p:sldId id="409" r:id="rId28"/>
    <p:sldId id="434" r:id="rId29"/>
    <p:sldId id="429" r:id="rId30"/>
  </p:sldIdLst>
  <p:sldSz cx="9144000" cy="6858000" type="screen4x3"/>
  <p:notesSz cx="6889750" cy="100187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16" charset="0"/>
        <a:ea typeface="ＭＳ Ｐゴシック" pitchFamily="16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1BB1C5-A6D9-44FE-B1E5-F57DDA22B366}">
          <p14:sldIdLst>
            <p14:sldId id="503"/>
            <p14:sldId id="427"/>
            <p14:sldId id="381"/>
            <p14:sldId id="431"/>
            <p14:sldId id="398"/>
            <p14:sldId id="399"/>
            <p14:sldId id="333"/>
            <p14:sldId id="407"/>
            <p14:sldId id="423"/>
            <p14:sldId id="418"/>
            <p14:sldId id="419"/>
            <p14:sldId id="358"/>
            <p14:sldId id="408"/>
            <p14:sldId id="428"/>
            <p14:sldId id="430"/>
            <p14:sldId id="409"/>
            <p14:sldId id="434"/>
            <p14:sldId id="429"/>
          </p14:sldIdLst>
        </p14:section>
        <p14:section name="saved" id="{A243831A-1F91-4297-8ADE-3A601DA689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ce M.M." initials="G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2B64AC"/>
    <a:srgbClr val="FF9900"/>
    <a:srgbClr val="FF9933"/>
    <a:srgbClr val="33CC33"/>
    <a:srgbClr val="FF3300"/>
    <a:srgbClr val="0066FF"/>
    <a:srgbClr val="17365D"/>
    <a:srgbClr val="C6D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68405" autoAdjust="0"/>
  </p:normalViewPr>
  <p:slideViewPr>
    <p:cSldViewPr snapToGrid="0">
      <p:cViewPr varScale="1">
        <p:scale>
          <a:sx n="43" d="100"/>
          <a:sy n="43" d="100"/>
        </p:scale>
        <p:origin x="194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3B000-FB6E-40A2-8697-E1314463BA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74A67E1F-4201-4A86-A1D9-8B8B904989B7}">
      <dgm:prSet phldrT="[Text]" custT="1"/>
      <dgm:spPr>
        <a:solidFill>
          <a:srgbClr val="0C2037"/>
        </a:solidFill>
        <a:ln>
          <a:solidFill>
            <a:srgbClr val="0C2037"/>
          </a:solidFill>
        </a:ln>
      </dgm:spPr>
      <dgm:t>
        <a:bodyPr/>
        <a:lstStyle/>
        <a:p>
          <a:pPr rtl="0"/>
          <a:r>
            <a:rPr lang="en-GB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State-of-the-art teaching laboratory, at the heart of the hospital, supporting young people to learn the science behind health messages. </a:t>
          </a:r>
        </a:p>
      </dgm:t>
    </dgm:pt>
    <dgm:pt modelId="{0031BB14-6A9B-4760-B8E9-0BB826032F09}" type="parTrans" cxnId="{0E4BCBA3-B627-4BDF-BC10-C24090E1A682}">
      <dgm:prSet/>
      <dgm:spPr/>
      <dgm:t>
        <a:bodyPr/>
        <a:lstStyle/>
        <a:p>
          <a:endParaRPr lang="en-GB"/>
        </a:p>
      </dgm:t>
    </dgm:pt>
    <dgm:pt modelId="{36DC1F6C-796C-47CA-AB8F-A65042F4B8A0}" type="sibTrans" cxnId="{0E4BCBA3-B627-4BDF-BC10-C24090E1A682}">
      <dgm:prSet/>
      <dgm:spPr>
        <a:ln>
          <a:solidFill>
            <a:srgbClr val="0C2037"/>
          </a:solidFill>
        </a:ln>
      </dgm:spPr>
      <dgm:t>
        <a:bodyPr/>
        <a:lstStyle/>
        <a:p>
          <a:endParaRPr lang="en-GB"/>
        </a:p>
      </dgm:t>
    </dgm:pt>
    <dgm:pt modelId="{16A04DB0-AD5B-42FC-BE81-AB74DB4CBFC0}">
      <dgm:prSet phldrT="[Text]" custT="1"/>
      <dgm:spPr>
        <a:solidFill>
          <a:srgbClr val="3E567C"/>
        </a:solidFill>
      </dgm:spPr>
      <dgm:t>
        <a:bodyPr/>
        <a:lstStyle/>
        <a:p>
          <a:r>
            <a:rPr lang="en-GB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Over 14,000 students, &gt;90 schools and &gt;500 teachers across the South Coast, UK have participated</a:t>
          </a:r>
        </a:p>
      </dgm:t>
    </dgm:pt>
    <dgm:pt modelId="{71BBC091-9558-4816-9AD5-4FC44B36CA6A}" type="parTrans" cxnId="{25154A01-6D83-4634-88C0-74976C8D63CE}">
      <dgm:prSet/>
      <dgm:spPr/>
      <dgm:t>
        <a:bodyPr/>
        <a:lstStyle/>
        <a:p>
          <a:endParaRPr lang="en-GB"/>
        </a:p>
      </dgm:t>
    </dgm:pt>
    <dgm:pt modelId="{7C89D229-D762-464B-B563-386B1AE48B78}" type="sibTrans" cxnId="{25154A01-6D83-4634-88C0-74976C8D63CE}">
      <dgm:prSet/>
      <dgm:spPr/>
      <dgm:t>
        <a:bodyPr/>
        <a:lstStyle/>
        <a:p>
          <a:endParaRPr lang="en-GB"/>
        </a:p>
      </dgm:t>
    </dgm:pt>
    <dgm:pt modelId="{11ADC648-A682-4C0A-B3BD-26D55889EC32}">
      <dgm:prSet phldrT="[Text]" custT="1"/>
      <dgm:spPr>
        <a:solidFill>
          <a:srgbClr val="96989C"/>
        </a:solidFill>
      </dgm:spPr>
      <dgm:t>
        <a:bodyPr/>
        <a:lstStyle/>
        <a:p>
          <a:pPr rtl="0"/>
          <a:r>
            <a:rPr lang="en-GB" sz="2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3-component educational programme; Teacher CPD, a fully resourced, science curriculum-linked, hands-on, immersive experience for young people; peer-learning programme</a:t>
          </a:r>
          <a:r>
            <a:rPr lang="en-GB" sz="2200" dirty="0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 </a:t>
          </a:r>
          <a:endParaRPr lang="en-GB" sz="2200" dirty="0">
            <a:solidFill>
              <a:schemeClr val="accent1">
                <a:lumMod val="75000"/>
              </a:schemeClr>
            </a:solidFill>
            <a:latin typeface="Lucida Sans" panose="020B0602030504020204" pitchFamily="34" charset="0"/>
          </a:endParaRPr>
        </a:p>
      </dgm:t>
    </dgm:pt>
    <dgm:pt modelId="{49263E83-2639-44C1-8177-0C2A6D9A3DED}" type="parTrans" cxnId="{11C12628-5EFD-49E8-B210-C54A6D6B5421}">
      <dgm:prSet/>
      <dgm:spPr/>
      <dgm:t>
        <a:bodyPr/>
        <a:lstStyle/>
        <a:p>
          <a:endParaRPr lang="en-GB"/>
        </a:p>
      </dgm:t>
    </dgm:pt>
    <dgm:pt modelId="{740155AD-F0A9-4283-B515-BF92EEFEC77E}" type="sibTrans" cxnId="{11C12628-5EFD-49E8-B210-C54A6D6B5421}">
      <dgm:prSet/>
      <dgm:spPr/>
      <dgm:t>
        <a:bodyPr/>
        <a:lstStyle/>
        <a:p>
          <a:endParaRPr lang="en-GB"/>
        </a:p>
      </dgm:t>
    </dgm:pt>
    <dgm:pt modelId="{20E197FE-26F2-496D-AEA8-F7520A9CDB58}" type="pres">
      <dgm:prSet presAssocID="{E1A3B000-FB6E-40A2-8697-E1314463BAD6}" presName="Name0" presStyleCnt="0">
        <dgm:presLayoutVars>
          <dgm:chMax val="7"/>
          <dgm:chPref val="7"/>
          <dgm:dir/>
        </dgm:presLayoutVars>
      </dgm:prSet>
      <dgm:spPr/>
    </dgm:pt>
    <dgm:pt modelId="{6BD13BFC-D0A5-4D0C-95F5-AAA626D156CE}" type="pres">
      <dgm:prSet presAssocID="{E1A3B000-FB6E-40A2-8697-E1314463BAD6}" presName="Name1" presStyleCnt="0"/>
      <dgm:spPr/>
    </dgm:pt>
    <dgm:pt modelId="{8430B8C9-B520-4BA6-BC4B-35B8FAA05B7E}" type="pres">
      <dgm:prSet presAssocID="{E1A3B000-FB6E-40A2-8697-E1314463BAD6}" presName="cycle" presStyleCnt="0"/>
      <dgm:spPr/>
    </dgm:pt>
    <dgm:pt modelId="{9D0BBD9E-C2D8-4221-9189-46FCB70EAFBC}" type="pres">
      <dgm:prSet presAssocID="{E1A3B000-FB6E-40A2-8697-E1314463BAD6}" presName="srcNode" presStyleLbl="node1" presStyleIdx="0" presStyleCnt="3"/>
      <dgm:spPr/>
    </dgm:pt>
    <dgm:pt modelId="{C9D6CB9B-46B6-453A-BD85-E60A5F49C163}" type="pres">
      <dgm:prSet presAssocID="{E1A3B000-FB6E-40A2-8697-E1314463BAD6}" presName="conn" presStyleLbl="parChTrans1D2" presStyleIdx="0" presStyleCnt="1" custScaleX="69467" custScaleY="84242" custLinFactNeighborX="13757" custLinFactNeighborY="-191"/>
      <dgm:spPr/>
    </dgm:pt>
    <dgm:pt modelId="{A3231D0A-0F24-4798-966B-AD1F787DD509}" type="pres">
      <dgm:prSet presAssocID="{E1A3B000-FB6E-40A2-8697-E1314463BAD6}" presName="extraNode" presStyleLbl="node1" presStyleIdx="0" presStyleCnt="3"/>
      <dgm:spPr/>
    </dgm:pt>
    <dgm:pt modelId="{7AD747CB-3E41-4394-ADB9-4CF6C935B7AE}" type="pres">
      <dgm:prSet presAssocID="{E1A3B000-FB6E-40A2-8697-E1314463BAD6}" presName="dstNode" presStyleLbl="node1" presStyleIdx="0" presStyleCnt="3"/>
      <dgm:spPr/>
    </dgm:pt>
    <dgm:pt modelId="{C94D4ED7-57A3-4D61-A4A7-CE0A20105E94}" type="pres">
      <dgm:prSet presAssocID="{74A67E1F-4201-4A86-A1D9-8B8B904989B7}" presName="text_1" presStyleLbl="node1" presStyleIdx="0" presStyleCnt="3" custScaleX="96069" custScaleY="112134" custLinFactNeighborX="-28" custLinFactNeighborY="-9993">
        <dgm:presLayoutVars>
          <dgm:bulletEnabled val="1"/>
        </dgm:presLayoutVars>
      </dgm:prSet>
      <dgm:spPr/>
    </dgm:pt>
    <dgm:pt modelId="{7698790B-8E50-443B-B004-C840ACE574E1}" type="pres">
      <dgm:prSet presAssocID="{74A67E1F-4201-4A86-A1D9-8B8B904989B7}" presName="accent_1" presStyleCnt="0"/>
      <dgm:spPr/>
    </dgm:pt>
    <dgm:pt modelId="{F37CE01D-EEFD-4984-8CC4-2AF5DB38FC18}" type="pres">
      <dgm:prSet presAssocID="{74A67E1F-4201-4A86-A1D9-8B8B904989B7}" presName="accentRepeatNode" presStyleLbl="solidFgAcc1" presStyleIdx="0" presStyleCnt="3" custScaleX="84055" custScaleY="84150" custLinFactNeighborX="106" custLinFactNeighborY="-7577"/>
      <dgm:spPr>
        <a:ln>
          <a:solidFill>
            <a:srgbClr val="0C2037"/>
          </a:solidFill>
        </a:ln>
      </dgm:spPr>
    </dgm:pt>
    <dgm:pt modelId="{00283AA2-8DF3-4BBB-9BB6-FE745E14732D}" type="pres">
      <dgm:prSet presAssocID="{16A04DB0-AD5B-42FC-BE81-AB74DB4CBFC0}" presName="text_2" presStyleLbl="node1" presStyleIdx="1" presStyleCnt="3" custScaleX="99323" custScaleY="119231" custLinFactNeighborX="-1295" custLinFactNeighborY="-811">
        <dgm:presLayoutVars>
          <dgm:bulletEnabled val="1"/>
        </dgm:presLayoutVars>
      </dgm:prSet>
      <dgm:spPr/>
    </dgm:pt>
    <dgm:pt modelId="{0A84232B-CC03-4CBD-829E-E75BDF593541}" type="pres">
      <dgm:prSet presAssocID="{16A04DB0-AD5B-42FC-BE81-AB74DB4CBFC0}" presName="accent_2" presStyleCnt="0"/>
      <dgm:spPr/>
    </dgm:pt>
    <dgm:pt modelId="{FF30CC66-DCA2-48B7-9A78-E6933AD9D7BE}" type="pres">
      <dgm:prSet presAssocID="{16A04DB0-AD5B-42FC-BE81-AB74DB4CBFC0}" presName="accentRepeatNode" presStyleLbl="solidFgAcc1" presStyleIdx="1" presStyleCnt="3" custScaleX="84150" custScaleY="84150" custLinFactNeighborX="-14726" custLinFactNeighborY="1567"/>
      <dgm:spPr>
        <a:ln>
          <a:solidFill>
            <a:srgbClr val="3E567C"/>
          </a:solidFill>
        </a:ln>
      </dgm:spPr>
    </dgm:pt>
    <dgm:pt modelId="{6E5812EE-25BC-4D3D-976E-C923E5B2C299}" type="pres">
      <dgm:prSet presAssocID="{11ADC648-A682-4C0A-B3BD-26D55889EC32}" presName="text_3" presStyleLbl="node1" presStyleIdx="2" presStyleCnt="3" custScaleX="101755" custScaleY="147918" custLinFactY="9212" custLinFactNeighborX="366" custLinFactNeighborY="100000">
        <dgm:presLayoutVars>
          <dgm:bulletEnabled val="1"/>
        </dgm:presLayoutVars>
      </dgm:prSet>
      <dgm:spPr/>
    </dgm:pt>
    <dgm:pt modelId="{9CFFB2BC-C923-47F8-8EAD-406B29EBE3F1}" type="pres">
      <dgm:prSet presAssocID="{11ADC648-A682-4C0A-B3BD-26D55889EC32}" presName="accent_3" presStyleCnt="0"/>
      <dgm:spPr/>
    </dgm:pt>
    <dgm:pt modelId="{7DAEA5B7-A52B-46C3-AC51-074FD619D987}" type="pres">
      <dgm:prSet presAssocID="{11ADC648-A682-4C0A-B3BD-26D55889EC32}" presName="accentRepeatNode" presStyleLbl="solidFgAcc1" presStyleIdx="2" presStyleCnt="3" custScaleX="84150" custScaleY="84150" custLinFactNeighborX="5175" custLinFactNeighborY="28387"/>
      <dgm:spPr>
        <a:ln>
          <a:solidFill>
            <a:srgbClr val="96989C"/>
          </a:solidFill>
        </a:ln>
      </dgm:spPr>
    </dgm:pt>
  </dgm:ptLst>
  <dgm:cxnLst>
    <dgm:cxn modelId="{25154A01-6D83-4634-88C0-74976C8D63CE}" srcId="{E1A3B000-FB6E-40A2-8697-E1314463BAD6}" destId="{16A04DB0-AD5B-42FC-BE81-AB74DB4CBFC0}" srcOrd="1" destOrd="0" parTransId="{71BBC091-9558-4816-9AD5-4FC44B36CA6A}" sibTransId="{7C89D229-D762-464B-B563-386B1AE48B78}"/>
    <dgm:cxn modelId="{11C12628-5EFD-49E8-B210-C54A6D6B5421}" srcId="{E1A3B000-FB6E-40A2-8697-E1314463BAD6}" destId="{11ADC648-A682-4C0A-B3BD-26D55889EC32}" srcOrd="2" destOrd="0" parTransId="{49263E83-2639-44C1-8177-0C2A6D9A3DED}" sibTransId="{740155AD-F0A9-4283-B515-BF92EEFEC77E}"/>
    <dgm:cxn modelId="{673A2E30-4ADF-41D5-AF00-1D21CC107C67}" type="presOf" srcId="{11ADC648-A682-4C0A-B3BD-26D55889EC32}" destId="{6E5812EE-25BC-4D3D-976E-C923E5B2C299}" srcOrd="0" destOrd="0" presId="urn:microsoft.com/office/officeart/2008/layout/VerticalCurvedList"/>
    <dgm:cxn modelId="{76BEF64F-7B6F-4E9F-A436-18B25CEF2513}" type="presOf" srcId="{16A04DB0-AD5B-42FC-BE81-AB74DB4CBFC0}" destId="{00283AA2-8DF3-4BBB-9BB6-FE745E14732D}" srcOrd="0" destOrd="0" presId="urn:microsoft.com/office/officeart/2008/layout/VerticalCurvedList"/>
    <dgm:cxn modelId="{A739F87F-26EC-4CC2-842F-2C5CD2A47DF3}" type="presOf" srcId="{36DC1F6C-796C-47CA-AB8F-A65042F4B8A0}" destId="{C9D6CB9B-46B6-453A-BD85-E60A5F49C163}" srcOrd="0" destOrd="0" presId="urn:microsoft.com/office/officeart/2008/layout/VerticalCurvedList"/>
    <dgm:cxn modelId="{BB3C1386-DA09-4F50-9CFC-C57B827AA5DE}" type="presOf" srcId="{E1A3B000-FB6E-40A2-8697-E1314463BAD6}" destId="{20E197FE-26F2-496D-AEA8-F7520A9CDB58}" srcOrd="0" destOrd="0" presId="urn:microsoft.com/office/officeart/2008/layout/VerticalCurvedList"/>
    <dgm:cxn modelId="{0E4BCBA3-B627-4BDF-BC10-C24090E1A682}" srcId="{E1A3B000-FB6E-40A2-8697-E1314463BAD6}" destId="{74A67E1F-4201-4A86-A1D9-8B8B904989B7}" srcOrd="0" destOrd="0" parTransId="{0031BB14-6A9B-4760-B8E9-0BB826032F09}" sibTransId="{36DC1F6C-796C-47CA-AB8F-A65042F4B8A0}"/>
    <dgm:cxn modelId="{BCFFD1EE-EB3D-405D-B53B-794AB2282E95}" type="presOf" srcId="{74A67E1F-4201-4A86-A1D9-8B8B904989B7}" destId="{C94D4ED7-57A3-4D61-A4A7-CE0A20105E94}" srcOrd="0" destOrd="0" presId="urn:microsoft.com/office/officeart/2008/layout/VerticalCurvedList"/>
    <dgm:cxn modelId="{2F381A39-F6DC-4264-B00E-8D32FDFDCC14}" type="presParOf" srcId="{20E197FE-26F2-496D-AEA8-F7520A9CDB58}" destId="{6BD13BFC-D0A5-4D0C-95F5-AAA626D156CE}" srcOrd="0" destOrd="0" presId="urn:microsoft.com/office/officeart/2008/layout/VerticalCurvedList"/>
    <dgm:cxn modelId="{DD188FC7-ABB8-4CD7-ACFB-116C3C8984AB}" type="presParOf" srcId="{6BD13BFC-D0A5-4D0C-95F5-AAA626D156CE}" destId="{8430B8C9-B520-4BA6-BC4B-35B8FAA05B7E}" srcOrd="0" destOrd="0" presId="urn:microsoft.com/office/officeart/2008/layout/VerticalCurvedList"/>
    <dgm:cxn modelId="{ECCFE241-86C2-49DD-9128-1310287A2ACE}" type="presParOf" srcId="{8430B8C9-B520-4BA6-BC4B-35B8FAA05B7E}" destId="{9D0BBD9E-C2D8-4221-9189-46FCB70EAFBC}" srcOrd="0" destOrd="0" presId="urn:microsoft.com/office/officeart/2008/layout/VerticalCurvedList"/>
    <dgm:cxn modelId="{0DC86B16-8499-46A7-99A0-CDFA8DBEC810}" type="presParOf" srcId="{8430B8C9-B520-4BA6-BC4B-35B8FAA05B7E}" destId="{C9D6CB9B-46B6-453A-BD85-E60A5F49C163}" srcOrd="1" destOrd="0" presId="urn:microsoft.com/office/officeart/2008/layout/VerticalCurvedList"/>
    <dgm:cxn modelId="{08858727-A404-4AC1-9BF9-7E2AFFE4235F}" type="presParOf" srcId="{8430B8C9-B520-4BA6-BC4B-35B8FAA05B7E}" destId="{A3231D0A-0F24-4798-966B-AD1F787DD509}" srcOrd="2" destOrd="0" presId="urn:microsoft.com/office/officeart/2008/layout/VerticalCurvedList"/>
    <dgm:cxn modelId="{127AB7AD-BAA0-4843-91B3-46E770B19060}" type="presParOf" srcId="{8430B8C9-B520-4BA6-BC4B-35B8FAA05B7E}" destId="{7AD747CB-3E41-4394-ADB9-4CF6C935B7AE}" srcOrd="3" destOrd="0" presId="urn:microsoft.com/office/officeart/2008/layout/VerticalCurvedList"/>
    <dgm:cxn modelId="{BB0B7053-BE8D-400D-851A-54DFE2C109B8}" type="presParOf" srcId="{6BD13BFC-D0A5-4D0C-95F5-AAA626D156CE}" destId="{C94D4ED7-57A3-4D61-A4A7-CE0A20105E94}" srcOrd="1" destOrd="0" presId="urn:microsoft.com/office/officeart/2008/layout/VerticalCurvedList"/>
    <dgm:cxn modelId="{3EC4DD0F-C31C-4CB2-B95E-646791E84876}" type="presParOf" srcId="{6BD13BFC-D0A5-4D0C-95F5-AAA626D156CE}" destId="{7698790B-8E50-443B-B004-C840ACE574E1}" srcOrd="2" destOrd="0" presId="urn:microsoft.com/office/officeart/2008/layout/VerticalCurvedList"/>
    <dgm:cxn modelId="{C493BCF3-A9A1-48EE-9678-7329109360E3}" type="presParOf" srcId="{7698790B-8E50-443B-B004-C840ACE574E1}" destId="{F37CE01D-EEFD-4984-8CC4-2AF5DB38FC18}" srcOrd="0" destOrd="0" presId="urn:microsoft.com/office/officeart/2008/layout/VerticalCurvedList"/>
    <dgm:cxn modelId="{F4CF504C-1286-4E84-9DAB-9CC9EC5744F4}" type="presParOf" srcId="{6BD13BFC-D0A5-4D0C-95F5-AAA626D156CE}" destId="{00283AA2-8DF3-4BBB-9BB6-FE745E14732D}" srcOrd="3" destOrd="0" presId="urn:microsoft.com/office/officeart/2008/layout/VerticalCurvedList"/>
    <dgm:cxn modelId="{BEC49300-DAB5-49ED-A565-AF23547899B4}" type="presParOf" srcId="{6BD13BFC-D0A5-4D0C-95F5-AAA626D156CE}" destId="{0A84232B-CC03-4CBD-829E-E75BDF593541}" srcOrd="4" destOrd="0" presId="urn:microsoft.com/office/officeart/2008/layout/VerticalCurvedList"/>
    <dgm:cxn modelId="{579AFD1E-9D06-41B5-9EFD-14F0FC3248CF}" type="presParOf" srcId="{0A84232B-CC03-4CBD-829E-E75BDF593541}" destId="{FF30CC66-DCA2-48B7-9A78-E6933AD9D7BE}" srcOrd="0" destOrd="0" presId="urn:microsoft.com/office/officeart/2008/layout/VerticalCurvedList"/>
    <dgm:cxn modelId="{01C4110A-97B8-4E47-8985-8D6F97389CD8}" type="presParOf" srcId="{6BD13BFC-D0A5-4D0C-95F5-AAA626D156CE}" destId="{6E5812EE-25BC-4D3D-976E-C923E5B2C299}" srcOrd="5" destOrd="0" presId="urn:microsoft.com/office/officeart/2008/layout/VerticalCurvedList"/>
    <dgm:cxn modelId="{277C8656-928B-4185-91B8-91815B8E702C}" type="presParOf" srcId="{6BD13BFC-D0A5-4D0C-95F5-AAA626D156CE}" destId="{9CFFB2BC-C923-47F8-8EAD-406B29EBE3F1}" srcOrd="6" destOrd="0" presId="urn:microsoft.com/office/officeart/2008/layout/VerticalCurvedList"/>
    <dgm:cxn modelId="{C7E2CE79-3F04-443D-B76B-62DFC42D4F7D}" type="presParOf" srcId="{9CFFB2BC-C923-47F8-8EAD-406B29EBE3F1}" destId="{7DAEA5B7-A52B-46C3-AC51-074FD619D9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3B000-FB6E-40A2-8697-E1314463BA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16A04DB0-AD5B-42FC-BE81-AB74DB4CBFC0}">
      <dgm:prSet phldrT="[Text]"/>
      <dgm:spPr>
        <a:solidFill>
          <a:srgbClr val="3E567C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Learn how they can improve their health and the health of their future children through increased health &amp; science literacy</a:t>
          </a:r>
          <a:endParaRPr lang="en-GB" dirty="0">
            <a:solidFill>
              <a:srgbClr val="FFFFFF"/>
            </a:solidFill>
            <a:latin typeface="Lucida Sans" panose="020B0602030504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71BBC091-9558-4816-9AD5-4FC44B36CA6A}" type="parTrans" cxnId="{25154A01-6D83-4634-88C0-74976C8D63CE}">
      <dgm:prSet/>
      <dgm:spPr/>
      <dgm:t>
        <a:bodyPr/>
        <a:lstStyle/>
        <a:p>
          <a:endParaRPr lang="en-GB"/>
        </a:p>
      </dgm:t>
    </dgm:pt>
    <dgm:pt modelId="{7C89D229-D762-464B-B563-386B1AE48B78}" type="sibTrans" cxnId="{25154A01-6D83-4634-88C0-74976C8D63CE}">
      <dgm:prSet/>
      <dgm:spPr/>
      <dgm:t>
        <a:bodyPr/>
        <a:lstStyle/>
        <a:p>
          <a:endParaRPr lang="en-GB"/>
        </a:p>
      </dgm:t>
    </dgm:pt>
    <dgm:pt modelId="{11ADC648-A682-4C0A-B3BD-26D55889EC32}">
      <dgm:prSet phldrT="[Text]"/>
      <dgm:spPr>
        <a:solidFill>
          <a:srgbClr val="96989C"/>
        </a:solidFill>
      </dgm:spPr>
      <dgm:t>
        <a:bodyPr/>
        <a:lstStyle/>
        <a:p>
          <a:r>
            <a:rPr lang="en-GB" b="0" dirty="0">
              <a:solidFill>
                <a:srgbClr val="FFFFFF"/>
              </a:solidFill>
            </a:rPr>
            <a:t>Become enthusiastic about science, and consider further study and careers in scientific disciplines</a:t>
          </a:r>
          <a:endParaRPr lang="en-GB" b="0" dirty="0">
            <a:solidFill>
              <a:srgbClr val="FFFFFF"/>
            </a:solidFill>
            <a:latin typeface="Lucida Sans" panose="020B0602030504020204" pitchFamily="34" charset="0"/>
          </a:endParaRPr>
        </a:p>
      </dgm:t>
    </dgm:pt>
    <dgm:pt modelId="{49263E83-2639-44C1-8177-0C2A6D9A3DED}" type="parTrans" cxnId="{11C12628-5EFD-49E8-B210-C54A6D6B5421}">
      <dgm:prSet/>
      <dgm:spPr/>
      <dgm:t>
        <a:bodyPr/>
        <a:lstStyle/>
        <a:p>
          <a:endParaRPr lang="en-GB"/>
        </a:p>
      </dgm:t>
    </dgm:pt>
    <dgm:pt modelId="{740155AD-F0A9-4283-B515-BF92EEFEC77E}" type="sibTrans" cxnId="{11C12628-5EFD-49E8-B210-C54A6D6B5421}">
      <dgm:prSet/>
      <dgm:spPr/>
      <dgm:t>
        <a:bodyPr/>
        <a:lstStyle/>
        <a:p>
          <a:endParaRPr lang="en-GB"/>
        </a:p>
      </dgm:t>
    </dgm:pt>
    <dgm:pt modelId="{20E197FE-26F2-496D-AEA8-F7520A9CDB58}" type="pres">
      <dgm:prSet presAssocID="{E1A3B000-FB6E-40A2-8697-E1314463BAD6}" presName="Name0" presStyleCnt="0">
        <dgm:presLayoutVars>
          <dgm:chMax val="7"/>
          <dgm:chPref val="7"/>
          <dgm:dir/>
        </dgm:presLayoutVars>
      </dgm:prSet>
      <dgm:spPr/>
    </dgm:pt>
    <dgm:pt modelId="{6BD13BFC-D0A5-4D0C-95F5-AAA626D156CE}" type="pres">
      <dgm:prSet presAssocID="{E1A3B000-FB6E-40A2-8697-E1314463BAD6}" presName="Name1" presStyleCnt="0"/>
      <dgm:spPr/>
    </dgm:pt>
    <dgm:pt modelId="{8430B8C9-B520-4BA6-BC4B-35B8FAA05B7E}" type="pres">
      <dgm:prSet presAssocID="{E1A3B000-FB6E-40A2-8697-E1314463BAD6}" presName="cycle" presStyleCnt="0"/>
      <dgm:spPr/>
    </dgm:pt>
    <dgm:pt modelId="{9D0BBD9E-C2D8-4221-9189-46FCB70EAFBC}" type="pres">
      <dgm:prSet presAssocID="{E1A3B000-FB6E-40A2-8697-E1314463BAD6}" presName="srcNode" presStyleLbl="node1" presStyleIdx="0" presStyleCnt="2"/>
      <dgm:spPr/>
    </dgm:pt>
    <dgm:pt modelId="{C9D6CB9B-46B6-453A-BD85-E60A5F49C163}" type="pres">
      <dgm:prSet presAssocID="{E1A3B000-FB6E-40A2-8697-E1314463BAD6}" presName="conn" presStyleLbl="parChTrans1D2" presStyleIdx="0" presStyleCnt="1"/>
      <dgm:spPr/>
    </dgm:pt>
    <dgm:pt modelId="{A3231D0A-0F24-4798-966B-AD1F787DD509}" type="pres">
      <dgm:prSet presAssocID="{E1A3B000-FB6E-40A2-8697-E1314463BAD6}" presName="extraNode" presStyleLbl="node1" presStyleIdx="0" presStyleCnt="2"/>
      <dgm:spPr/>
    </dgm:pt>
    <dgm:pt modelId="{7AD747CB-3E41-4394-ADB9-4CF6C935B7AE}" type="pres">
      <dgm:prSet presAssocID="{E1A3B000-FB6E-40A2-8697-E1314463BAD6}" presName="dstNode" presStyleLbl="node1" presStyleIdx="0" presStyleCnt="2"/>
      <dgm:spPr/>
    </dgm:pt>
    <dgm:pt modelId="{116F0374-5755-4F24-B2C1-48FAA0D90F12}" type="pres">
      <dgm:prSet presAssocID="{16A04DB0-AD5B-42FC-BE81-AB74DB4CBFC0}" presName="text_1" presStyleLbl="node1" presStyleIdx="0" presStyleCnt="2" custLinFactNeighborY="-28890">
        <dgm:presLayoutVars>
          <dgm:bulletEnabled val="1"/>
        </dgm:presLayoutVars>
      </dgm:prSet>
      <dgm:spPr/>
    </dgm:pt>
    <dgm:pt modelId="{8E87D914-1825-4FF1-A6B2-6C8F0E429CCB}" type="pres">
      <dgm:prSet presAssocID="{16A04DB0-AD5B-42FC-BE81-AB74DB4CBFC0}" presName="accent_1" presStyleCnt="0"/>
      <dgm:spPr/>
    </dgm:pt>
    <dgm:pt modelId="{FF30CC66-DCA2-48B7-9A78-E6933AD9D7BE}" type="pres">
      <dgm:prSet presAssocID="{16A04DB0-AD5B-42FC-BE81-AB74DB4CBFC0}" presName="accentRepeatNode" presStyleLbl="solidFgAcc1" presStyleIdx="0" presStyleCnt="2" custScaleX="106438" custLinFactNeighborX="1572" custLinFactNeighborY="-23272"/>
      <dgm:spPr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0D8ACAA9-ADAB-424A-9C85-35989831E16C}" type="pres">
      <dgm:prSet presAssocID="{11ADC648-A682-4C0A-B3BD-26D55889EC32}" presName="text_2" presStyleLbl="node1" presStyleIdx="1" presStyleCnt="2" custLinFactNeighborY="21996">
        <dgm:presLayoutVars>
          <dgm:bulletEnabled val="1"/>
        </dgm:presLayoutVars>
      </dgm:prSet>
      <dgm:spPr/>
    </dgm:pt>
    <dgm:pt modelId="{C27E1DF2-AF15-475F-BEB4-CA6CF0A23785}" type="pres">
      <dgm:prSet presAssocID="{11ADC648-A682-4C0A-B3BD-26D55889EC32}" presName="accent_2" presStyleCnt="0"/>
      <dgm:spPr/>
    </dgm:pt>
    <dgm:pt modelId="{7DAEA5B7-A52B-46C3-AC51-074FD619D987}" type="pres">
      <dgm:prSet presAssocID="{11ADC648-A682-4C0A-B3BD-26D55889EC32}" presName="accentRepeatNode" presStyleLbl="solidFgAcc1" presStyleIdx="1" presStyleCnt="2" custScaleX="111609" custScaleY="107439" custLinFactNeighborY="1604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5154A01-6D83-4634-88C0-74976C8D63CE}" srcId="{E1A3B000-FB6E-40A2-8697-E1314463BAD6}" destId="{16A04DB0-AD5B-42FC-BE81-AB74DB4CBFC0}" srcOrd="0" destOrd="0" parTransId="{71BBC091-9558-4816-9AD5-4FC44B36CA6A}" sibTransId="{7C89D229-D762-464B-B563-386B1AE48B78}"/>
    <dgm:cxn modelId="{11C12628-5EFD-49E8-B210-C54A6D6B5421}" srcId="{E1A3B000-FB6E-40A2-8697-E1314463BAD6}" destId="{11ADC648-A682-4C0A-B3BD-26D55889EC32}" srcOrd="1" destOrd="0" parTransId="{49263E83-2639-44C1-8177-0C2A6D9A3DED}" sibTransId="{740155AD-F0A9-4283-B515-BF92EEFEC77E}"/>
    <dgm:cxn modelId="{18CB462C-A4B0-443A-8EC2-DA84579F57A6}" type="presOf" srcId="{7C89D229-D762-464B-B563-386B1AE48B78}" destId="{C9D6CB9B-46B6-453A-BD85-E60A5F49C163}" srcOrd="0" destOrd="0" presId="urn:microsoft.com/office/officeart/2008/layout/VerticalCurvedList"/>
    <dgm:cxn modelId="{E557974C-AA53-413F-BEC4-B6E1FC93CAED}" type="presOf" srcId="{16A04DB0-AD5B-42FC-BE81-AB74DB4CBFC0}" destId="{116F0374-5755-4F24-B2C1-48FAA0D90F12}" srcOrd="0" destOrd="0" presId="urn:microsoft.com/office/officeart/2008/layout/VerticalCurvedList"/>
    <dgm:cxn modelId="{BB3C1386-DA09-4F50-9CFC-C57B827AA5DE}" type="presOf" srcId="{E1A3B000-FB6E-40A2-8697-E1314463BAD6}" destId="{20E197FE-26F2-496D-AEA8-F7520A9CDB58}" srcOrd="0" destOrd="0" presId="urn:microsoft.com/office/officeart/2008/layout/VerticalCurvedList"/>
    <dgm:cxn modelId="{913002F1-F647-4A56-BCF5-B2A14BEE5BAE}" type="presOf" srcId="{11ADC648-A682-4C0A-B3BD-26D55889EC32}" destId="{0D8ACAA9-ADAB-424A-9C85-35989831E16C}" srcOrd="0" destOrd="0" presId="urn:microsoft.com/office/officeart/2008/layout/VerticalCurvedList"/>
    <dgm:cxn modelId="{2F381A39-F6DC-4264-B00E-8D32FDFDCC14}" type="presParOf" srcId="{20E197FE-26F2-496D-AEA8-F7520A9CDB58}" destId="{6BD13BFC-D0A5-4D0C-95F5-AAA626D156CE}" srcOrd="0" destOrd="0" presId="urn:microsoft.com/office/officeart/2008/layout/VerticalCurvedList"/>
    <dgm:cxn modelId="{DD188FC7-ABB8-4CD7-ACFB-116C3C8984AB}" type="presParOf" srcId="{6BD13BFC-D0A5-4D0C-95F5-AAA626D156CE}" destId="{8430B8C9-B520-4BA6-BC4B-35B8FAA05B7E}" srcOrd="0" destOrd="0" presId="urn:microsoft.com/office/officeart/2008/layout/VerticalCurvedList"/>
    <dgm:cxn modelId="{ECCFE241-86C2-49DD-9128-1310287A2ACE}" type="presParOf" srcId="{8430B8C9-B520-4BA6-BC4B-35B8FAA05B7E}" destId="{9D0BBD9E-C2D8-4221-9189-46FCB70EAFBC}" srcOrd="0" destOrd="0" presId="urn:microsoft.com/office/officeart/2008/layout/VerticalCurvedList"/>
    <dgm:cxn modelId="{0DC86B16-8499-46A7-99A0-CDFA8DBEC810}" type="presParOf" srcId="{8430B8C9-B520-4BA6-BC4B-35B8FAA05B7E}" destId="{C9D6CB9B-46B6-453A-BD85-E60A5F49C163}" srcOrd="1" destOrd="0" presId="urn:microsoft.com/office/officeart/2008/layout/VerticalCurvedList"/>
    <dgm:cxn modelId="{08858727-A404-4AC1-9BF9-7E2AFFE4235F}" type="presParOf" srcId="{8430B8C9-B520-4BA6-BC4B-35B8FAA05B7E}" destId="{A3231D0A-0F24-4798-966B-AD1F787DD509}" srcOrd="2" destOrd="0" presId="urn:microsoft.com/office/officeart/2008/layout/VerticalCurvedList"/>
    <dgm:cxn modelId="{127AB7AD-BAA0-4843-91B3-46E770B19060}" type="presParOf" srcId="{8430B8C9-B520-4BA6-BC4B-35B8FAA05B7E}" destId="{7AD747CB-3E41-4394-ADB9-4CF6C935B7AE}" srcOrd="3" destOrd="0" presId="urn:microsoft.com/office/officeart/2008/layout/VerticalCurvedList"/>
    <dgm:cxn modelId="{548F590C-51CC-4BC7-BCED-4EB1022A5641}" type="presParOf" srcId="{6BD13BFC-D0A5-4D0C-95F5-AAA626D156CE}" destId="{116F0374-5755-4F24-B2C1-48FAA0D90F12}" srcOrd="1" destOrd="0" presId="urn:microsoft.com/office/officeart/2008/layout/VerticalCurvedList"/>
    <dgm:cxn modelId="{DD75F01B-B855-42E4-ACE6-CAD3444833FE}" type="presParOf" srcId="{6BD13BFC-D0A5-4D0C-95F5-AAA626D156CE}" destId="{8E87D914-1825-4FF1-A6B2-6C8F0E429CCB}" srcOrd="2" destOrd="0" presId="urn:microsoft.com/office/officeart/2008/layout/VerticalCurvedList"/>
    <dgm:cxn modelId="{317F94F0-7CFC-4698-BCB0-E22716533A9F}" type="presParOf" srcId="{8E87D914-1825-4FF1-A6B2-6C8F0E429CCB}" destId="{FF30CC66-DCA2-48B7-9A78-E6933AD9D7BE}" srcOrd="0" destOrd="0" presId="urn:microsoft.com/office/officeart/2008/layout/VerticalCurvedList"/>
    <dgm:cxn modelId="{F3F52EAC-14F8-42E6-AD8A-D6B583F66103}" type="presParOf" srcId="{6BD13BFC-D0A5-4D0C-95F5-AAA626D156CE}" destId="{0D8ACAA9-ADAB-424A-9C85-35989831E16C}" srcOrd="3" destOrd="0" presId="urn:microsoft.com/office/officeart/2008/layout/VerticalCurvedList"/>
    <dgm:cxn modelId="{660F4DEE-31C8-488E-B9B0-392F329249AD}" type="presParOf" srcId="{6BD13BFC-D0A5-4D0C-95F5-AAA626D156CE}" destId="{C27E1DF2-AF15-475F-BEB4-CA6CF0A23785}" srcOrd="4" destOrd="0" presId="urn:microsoft.com/office/officeart/2008/layout/VerticalCurvedList"/>
    <dgm:cxn modelId="{58D8940C-ED1E-4676-97A4-C5090FA84A51}" type="presParOf" srcId="{C27E1DF2-AF15-475F-BEB4-CA6CF0A23785}" destId="{7DAEA5B7-A52B-46C3-AC51-074FD619D9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CB9B-46B6-453A-BD85-E60A5F49C163}">
      <dsp:nvSpPr>
        <dsp:cNvPr id="0" name=""/>
        <dsp:cNvSpPr/>
      </dsp:nvSpPr>
      <dsp:spPr>
        <a:xfrm>
          <a:off x="-3522361" y="-328644"/>
          <a:ext cx="4413413" cy="5352106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25400" cap="flat" cmpd="sng" algn="ctr">
          <a:solidFill>
            <a:srgbClr val="0C203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D4ED7-57A3-4D61-A4A7-CE0A20105E94}">
      <dsp:nvSpPr>
        <dsp:cNvPr id="0" name=""/>
        <dsp:cNvSpPr/>
      </dsp:nvSpPr>
      <dsp:spPr>
        <a:xfrm>
          <a:off x="759844" y="320331"/>
          <a:ext cx="6746111" cy="1058339"/>
        </a:xfrm>
        <a:prstGeom prst="rect">
          <a:avLst/>
        </a:prstGeom>
        <a:solidFill>
          <a:srgbClr val="0C2037"/>
        </a:solidFill>
        <a:ln w="25400" cap="flat" cmpd="sng" algn="ctr">
          <a:solidFill>
            <a:srgbClr val="0C203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155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State-of-the-art teaching laboratory, at the heart of the hospital, supporting young people to learn the science behind health messages. </a:t>
          </a:r>
        </a:p>
      </dsp:txBody>
      <dsp:txXfrm>
        <a:off x="759844" y="320331"/>
        <a:ext cx="6746111" cy="1058339"/>
      </dsp:txXfrm>
    </dsp:sp>
    <dsp:sp modelId="{F37CE01D-EEFD-4984-8CC4-2AF5DB38FC18}">
      <dsp:nvSpPr>
        <dsp:cNvPr id="0" name=""/>
        <dsp:cNvSpPr/>
      </dsp:nvSpPr>
      <dsp:spPr>
        <a:xfrm>
          <a:off x="129211" y="358037"/>
          <a:ext cx="991656" cy="992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C203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83AA2-8DF3-4BBB-9BB6-FE745E14732D}">
      <dsp:nvSpPr>
        <dsp:cNvPr id="0" name=""/>
        <dsp:cNvSpPr/>
      </dsp:nvSpPr>
      <dsp:spPr>
        <a:xfrm>
          <a:off x="902982" y="1789227"/>
          <a:ext cx="6633857" cy="1125322"/>
        </a:xfrm>
        <a:prstGeom prst="rect">
          <a:avLst/>
        </a:prstGeom>
        <a:solidFill>
          <a:srgbClr val="3E56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155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Over 14,000 students, &gt;90 schools and &gt;500 teachers across the South Coast, UK have participated</a:t>
          </a:r>
        </a:p>
      </dsp:txBody>
      <dsp:txXfrm>
        <a:off x="902982" y="1789227"/>
        <a:ext cx="6633857" cy="1125322"/>
      </dsp:txXfrm>
    </dsp:sp>
    <dsp:sp modelId="{FF30CC66-DCA2-48B7-9A78-E6933AD9D7BE}">
      <dsp:nvSpPr>
        <dsp:cNvPr id="0" name=""/>
        <dsp:cNvSpPr/>
      </dsp:nvSpPr>
      <dsp:spPr>
        <a:xfrm>
          <a:off x="296745" y="1881641"/>
          <a:ext cx="992777" cy="992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E567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812EE-25BC-4D3D-976E-C923E5B2C299}">
      <dsp:nvSpPr>
        <dsp:cNvPr id="0" name=""/>
        <dsp:cNvSpPr/>
      </dsp:nvSpPr>
      <dsp:spPr>
        <a:xfrm>
          <a:off x="587871" y="3323010"/>
          <a:ext cx="7145391" cy="1396075"/>
        </a:xfrm>
        <a:prstGeom prst="rect">
          <a:avLst/>
        </a:prstGeom>
        <a:solidFill>
          <a:srgbClr val="96989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155" tIns="55880" rIns="55880" bIns="5588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3-component educational programme; Teacher CPD, a fully resourced, science curriculum-linked, hands-on, immersive experience for young people; peer-learning programme</a:t>
          </a:r>
          <a:r>
            <a:rPr lang="en-GB" sz="2200" kern="1200" dirty="0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 </a:t>
          </a:r>
          <a:endParaRPr lang="en-GB" sz="2200" kern="1200" dirty="0">
            <a:solidFill>
              <a:schemeClr val="accent1">
                <a:lumMod val="75000"/>
              </a:schemeClr>
            </a:solidFill>
            <a:latin typeface="Lucida Sans" panose="020B0602030504020204" pitchFamily="34" charset="0"/>
          </a:endParaRPr>
        </a:p>
      </dsp:txBody>
      <dsp:txXfrm>
        <a:off x="587871" y="3323010"/>
        <a:ext cx="7145391" cy="1396075"/>
      </dsp:txXfrm>
    </dsp:sp>
    <dsp:sp modelId="{7DAEA5B7-A52B-46C3-AC51-074FD619D987}">
      <dsp:nvSpPr>
        <dsp:cNvPr id="0" name=""/>
        <dsp:cNvSpPr/>
      </dsp:nvSpPr>
      <dsp:spPr>
        <a:xfrm>
          <a:off x="188454" y="3613781"/>
          <a:ext cx="992777" cy="9927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698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6CB9B-46B6-453A-BD85-E60A5F49C163}">
      <dsp:nvSpPr>
        <dsp:cNvPr id="0" name=""/>
        <dsp:cNvSpPr/>
      </dsp:nvSpPr>
      <dsp:spPr>
        <a:xfrm>
          <a:off x="-5307540" y="-826623"/>
          <a:ext cx="6427804" cy="6427804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F0374-5755-4F24-B2C1-48FAA0D90F12}">
      <dsp:nvSpPr>
        <dsp:cNvPr id="0" name=""/>
        <dsp:cNvSpPr/>
      </dsp:nvSpPr>
      <dsp:spPr>
        <a:xfrm>
          <a:off x="927166" y="288034"/>
          <a:ext cx="6243442" cy="1363995"/>
        </a:xfrm>
        <a:prstGeom prst="rect">
          <a:avLst/>
        </a:prstGeom>
        <a:solidFill>
          <a:srgbClr val="3E56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67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solidFill>
                <a:srgbClr val="FFFFFF"/>
              </a:solidFill>
            </a:rPr>
            <a:t>Learn how they can improve their health and the health of their future children through increased health &amp; science literacy</a:t>
          </a:r>
          <a:endParaRPr lang="en-GB" sz="2300" kern="1200" dirty="0">
            <a:solidFill>
              <a:srgbClr val="FFFFFF"/>
            </a:solidFill>
            <a:latin typeface="Lucida Sans" panose="020B0602030504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927166" y="288034"/>
        <a:ext cx="6243442" cy="1363995"/>
      </dsp:txXfrm>
    </dsp:sp>
    <dsp:sp modelId="{FF30CC66-DCA2-48B7-9A78-E6933AD9D7BE}">
      <dsp:nvSpPr>
        <dsp:cNvPr id="0" name=""/>
        <dsp:cNvSpPr/>
      </dsp:nvSpPr>
      <dsp:spPr>
        <a:xfrm>
          <a:off x="46587" y="114807"/>
          <a:ext cx="1814761" cy="170499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ACAA9-ADAB-424A-9C85-35989831E16C}">
      <dsp:nvSpPr>
        <dsp:cNvPr id="0" name=""/>
        <dsp:cNvSpPr/>
      </dsp:nvSpPr>
      <dsp:spPr>
        <a:xfrm>
          <a:off x="927166" y="3028492"/>
          <a:ext cx="6243442" cy="1363995"/>
        </a:xfrm>
        <a:prstGeom prst="rect">
          <a:avLst/>
        </a:prstGeom>
        <a:solidFill>
          <a:srgbClr val="96989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267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0" kern="1200" dirty="0">
              <a:solidFill>
                <a:srgbClr val="FFFFFF"/>
              </a:solidFill>
            </a:rPr>
            <a:t>Become enthusiastic about science, and consider further study and careers in scientific disciplines</a:t>
          </a:r>
          <a:endParaRPr lang="en-GB" sz="2300" b="0" kern="1200" dirty="0">
            <a:solidFill>
              <a:srgbClr val="FFFFFF"/>
            </a:solidFill>
            <a:latin typeface="Lucida Sans" panose="020B0602030504020204" pitchFamily="34" charset="0"/>
          </a:endParaRPr>
        </a:p>
      </dsp:txBody>
      <dsp:txXfrm>
        <a:off x="927166" y="3028492"/>
        <a:ext cx="6243442" cy="1363995"/>
      </dsp:txXfrm>
    </dsp:sp>
    <dsp:sp modelId="{7DAEA5B7-A52B-46C3-AC51-074FD619D987}">
      <dsp:nvSpPr>
        <dsp:cNvPr id="0" name=""/>
        <dsp:cNvSpPr/>
      </dsp:nvSpPr>
      <dsp:spPr>
        <a:xfrm>
          <a:off x="-24297" y="2768100"/>
          <a:ext cx="1902927" cy="183182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520293"/>
              <a:satOff val="-60045"/>
              <a:lumOff val="467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558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597" y="0"/>
            <a:ext cx="2985558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6038"/>
            <a:ext cx="2985558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597" y="9516038"/>
            <a:ext cx="2985558" cy="50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7D47F839-163A-4489-9E0F-EEBA56FD01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04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5558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4192" y="0"/>
            <a:ext cx="2985558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1015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634" y="4758889"/>
            <a:ext cx="5052483" cy="450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777"/>
            <a:ext cx="2985558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l">
              <a:defRPr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4192" y="9517777"/>
            <a:ext cx="2985558" cy="5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Arial" charset="0"/>
              </a:defRPr>
            </a:lvl1pPr>
          </a:lstStyle>
          <a:p>
            <a:fld id="{FECB8DF9-4136-4ACC-9630-F678BECA153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12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A50D6-6132-4FF4-AFC5-01B946DDB4A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16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61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369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8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8DF9-4136-4ACC-9630-F678BECA153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12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256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908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n-US" sz="13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6E016-0988-4A8B-8977-C2691682831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266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811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6E016-0988-4A8B-8977-C269168283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60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85001" indent="-301923" eaLnBrk="0" hangingPunct="0"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207694" indent="-241539" eaLnBrk="0" hangingPunct="0"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90771" indent="-241539" eaLnBrk="0" hangingPunct="0"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173849" indent="-241539" eaLnBrk="0" hangingPunct="0"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10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3DDFBA0D-2B5F-4F3E-B4B1-95F8B0B1D52B}" type="slidenum">
              <a:rPr lang="en-GB" sz="130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GB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761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 Behavioural risk factors largest contributor to the non-communicable disease burden</a:t>
            </a:r>
            <a:endParaRPr 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729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6E016-0988-4A8B-8977-C2691682831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83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9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9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6E016-0988-4A8B-8977-C269168283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55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B8DF9-4136-4ACC-9630-F678BECA153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8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8DF9-4136-4ACC-9630-F678BECA1531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3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68048BD-FDB1-4011-BBA8-4A2F60B6EA9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0007D-1BEC-44F0-9774-8A7E01F217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7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BE65-2EB2-411D-B0D9-16CDD8261C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0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F7C51A-16CC-499A-A302-CE0F9682F2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84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6A2CA7-CDCE-4BFE-8B0F-1225183ECB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288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6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11173" cy="15483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7297D-D440-402C-9C08-259602C4DD7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3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85E87-86C1-4FEA-A064-045873097EB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37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47AB-E709-42DC-A77D-B92938CF955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0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302CF-5A19-4D3F-946C-991ED480C5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921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EFE2D-A068-494C-8E40-3C662D26B2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79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5FEA4-F2B9-4DA0-AA3D-6C68D7D2D3F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38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A7242-45CB-4F7C-9A75-26D5A71DE2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5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90E85-1084-4261-8C14-B6DA020BF68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0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DC217-9CDD-4A1A-9CC6-7033858672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99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0C88D-4F5E-4A18-A2CD-0A821ECACD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77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98BEE-46E0-4CE9-9242-BB388CC56B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37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064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47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88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68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00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75958-4705-418D-BF40-9C20313CEA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18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844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841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81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4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98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494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1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9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  <a:ea typeface="ＭＳ Ｐゴシック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68048BD-FDB1-4011-BBA8-4A2F60B6EA91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8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5FEA4-F2B9-4DA0-AA3D-6C68D7D2D3F4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16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ED5EA-F317-44C5-92E4-5E0903E80AA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965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75958-4705-418D-BF40-9C20313CEA3B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55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ED5EA-F317-44C5-92E4-5E0903E80AAE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02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4FE-AF44-48E2-849A-0AAE2CCB2303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00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71252-4EFF-4C09-BF9C-B3192340C597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24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C8DB0-7E3C-4496-9507-CD1A1F3791AC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58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8ED48-3C81-4043-A5D7-3279298D6D1C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5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939E9-8FA0-4767-94D8-65ED8820F8B7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25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0007D-1BEC-44F0-9774-8A7E01F217B3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5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BE65-2EB2-411D-B0D9-16CDD8261C6F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02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F7C51A-16CC-499A-A302-CE0F9682F274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1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4FE-AF44-48E2-849A-0AAE2CCB230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23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6A2CA7-CDCE-4BFE-8B0F-1225183ECB12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08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17365D"/>
              </a:solidFill>
            </a:endParaRPr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How healthy is Chis?</a:t>
            </a:r>
            <a:endParaRPr lang="en-GB" noProof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68048BD-FDB1-4011-BBA8-4A2F60B6EA91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5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 Lesson objectives: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By the end of this lesson you should be able to:</a:t>
            </a:r>
          </a:p>
          <a:p>
            <a:pPr lvl="0"/>
            <a:r>
              <a:rPr lang="en-GB"/>
              <a:t>•	identify factors that are important to our health</a:t>
            </a:r>
          </a:p>
          <a:p>
            <a:pPr lvl="0"/>
            <a:r>
              <a:rPr lang="en-GB"/>
              <a:t>•	identify which data is needed to investigate health</a:t>
            </a:r>
          </a:p>
          <a:p>
            <a:pPr lvl="0"/>
            <a:r>
              <a:rPr lang="en-GB"/>
              <a:t>•	analysis information and formulate questions for  	your </a:t>
            </a:r>
            <a:r>
              <a:rPr lang="en-GB" err="1"/>
              <a:t>LifeLab</a:t>
            </a:r>
            <a:r>
              <a:rPr lang="en-GB"/>
              <a:t> visit</a:t>
            </a:r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5FEA4-F2B9-4DA0-AA3D-6C68D7D2D3F4}" type="slidenum">
              <a:rPr lang="en-GB">
                <a:solidFill>
                  <a:srgbClr val="0F243E"/>
                </a:solidFill>
              </a:rPr>
              <a:pPr/>
              <a:t>‹#›</a:t>
            </a:fld>
            <a:endParaRPr lang="en-GB">
              <a:solidFill>
                <a:srgbClr val="0F24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604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  <a:ea typeface="ＭＳ Ｐゴシック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68048BD-FDB1-4011-BBA8-4A2F60B6EA91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6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5FEA4-F2B9-4DA0-AA3D-6C68D7D2D3F4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90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75958-4705-418D-BF40-9C20313CEA3B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4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ED5EA-F317-44C5-92E4-5E0903E80AAE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62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04FE-AF44-48E2-849A-0AAE2CCB2303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3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71252-4EFF-4C09-BF9C-B3192340C597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64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C8DB0-7E3C-4496-9507-CD1A1F3791AC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71252-4EFF-4C09-BF9C-B3192340C5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62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8ED48-3C81-4043-A5D7-3279298D6D1C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74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939E9-8FA0-4767-94D8-65ED8820F8B7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11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0007D-1BEC-44F0-9774-8A7E01F217B3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3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BE65-2EB2-411D-B0D9-16CDD8261C6F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2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F7C51A-16CC-499A-A302-CE0F9682F274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58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17365D"/>
              </a:solidFill>
              <a:latin typeface="Lucida San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3087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6A2CA7-CDCE-4BFE-8B0F-1225183ECB12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67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65920" y="2060849"/>
            <a:ext cx="5693680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 spc="-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3287415"/>
            <a:ext cx="5688632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763688" y="4149081"/>
            <a:ext cx="2303462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22 March 2021</a:t>
            </a:r>
          </a:p>
        </p:txBody>
      </p:sp>
    </p:spTree>
    <p:extLst>
      <p:ext uri="{BB962C8B-B14F-4D97-AF65-F5344CB8AC3E}">
        <p14:creationId xmlns:p14="http://schemas.microsoft.com/office/powerpoint/2010/main" val="2029984078"/>
      </p:ext>
    </p:extLst>
  </p:cSld>
  <p:clrMapOvr>
    <a:masterClrMapping/>
  </p:clrMapOvr>
  <p:hf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 userDrawn="1"/>
        </p:nvSpPr>
        <p:spPr>
          <a:xfrm>
            <a:off x="1763688" y="270021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-113" dirty="0">
                <a:solidFill>
                  <a:schemeClr val="bg1"/>
                </a:solidFill>
              </a:rPr>
              <a:t>YOUR</a:t>
            </a:r>
            <a:r>
              <a:rPr lang="en-GB" sz="2400" b="1" spc="-113" baseline="0" dirty="0">
                <a:solidFill>
                  <a:schemeClr val="bg1"/>
                </a:solidFill>
              </a:rPr>
              <a:t> QUESTIONS</a:t>
            </a:r>
            <a:endParaRPr lang="en-GB" sz="2400" b="1" spc="-113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763688" y="3356522"/>
            <a:ext cx="5688632" cy="1800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spc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  <a:endParaRPr lang="en-GB" dirty="0"/>
          </a:p>
        </p:txBody>
      </p:sp>
      <p:pic>
        <p:nvPicPr>
          <p:cNvPr id="5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BA0B3BF-62C4-C043-98EF-4A8D9C6E4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4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7545" y="1844825"/>
            <a:ext cx="8135937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5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900"/>
              </a:spcAft>
              <a:defRPr sz="135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900"/>
              </a:spcAft>
              <a:defRPr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900"/>
              </a:spcAft>
              <a:defRPr>
                <a:solidFill>
                  <a:srgbClr val="4959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024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4" y="5867133"/>
            <a:ext cx="413375" cy="365125"/>
          </a:xfrm>
        </p:spPr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C8DB0-7E3C-4496-9507-CD1A1F3791A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1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8ED48-3C81-4043-A5D7-3279298D6D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6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939E9-8FA0-4767-94D8-65ED8820F8B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76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tif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6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B4C3C3-6C6B-47AB-BB96-8F3BC3FF3662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85" r:id="rId12"/>
    <p:sldLayoutId id="2147483686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126" y="449547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623EEA4-D4B9-462D-AA99-BEADAA86BCF0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0"/>
            <a:ext cx="2211173" cy="1548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bg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bg2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6336704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500">
          <a:solidFill>
            <a:schemeClr val="bg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70000"/>
        </a:spcAft>
        <a:buChar char="•"/>
        <a:defRPr sz="2400">
          <a:solidFill>
            <a:schemeClr val="bg2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50000"/>
        </a:spcAft>
        <a:buChar char="•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50000"/>
        </a:spcAft>
        <a:buChar char="–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bg2">
              <a:lumMod val="40000"/>
              <a:lumOff val="60000"/>
            </a:schemeClr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6275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44824"/>
            <a:ext cx="8229600" cy="269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8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  <a:ea typeface="ＭＳ Ｐゴシック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6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B4C3C3-6C6B-47AB-BB96-8F3BC3FF3662}" type="slidenum">
              <a:rPr lang="en-GB">
                <a:solidFill>
                  <a:srgbClr val="17365D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17365D"/>
              </a:solidFill>
              <a:ea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6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B4C3C3-6C6B-47AB-BB96-8F3BC3FF3662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8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17365D"/>
              </a:solidFill>
              <a:latin typeface="Arial" charset="0"/>
              <a:ea typeface="ＭＳ Ｐゴシック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6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B4C3C3-6C6B-47AB-BB96-8F3BC3FF3662}" type="slidenum">
              <a:rPr lang="en-GB">
                <a:solidFill>
                  <a:srgbClr val="17365D"/>
                </a:solidFill>
                <a:ea typeface="ＭＳ Ｐゴシック"/>
              </a:rPr>
              <a:pPr/>
              <a:t>‹#›</a:t>
            </a:fld>
            <a:endParaRPr lang="en-GB">
              <a:solidFill>
                <a:srgbClr val="17365D"/>
              </a:solidFill>
              <a:ea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136904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44825"/>
            <a:ext cx="8147248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8244408" y="6400135"/>
            <a:ext cx="7200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750" smtClean="0">
                <a:solidFill>
                  <a:srgbClr val="495961"/>
                </a:solidFill>
              </a:rPr>
              <a:t>‹#›</a:t>
            </a:fld>
            <a:endParaRPr lang="en-GB" sz="750" dirty="0">
              <a:solidFill>
                <a:srgbClr val="495961"/>
              </a:solidFill>
            </a:endParaRP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6745DF3F-7D11-3742-A2BB-7A033F566A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spc="-113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500" kern="1200">
          <a:solidFill>
            <a:srgbClr val="49596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–"/>
        <a:defRPr sz="1350" kern="1200">
          <a:solidFill>
            <a:srgbClr val="49596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350" kern="1200">
          <a:solidFill>
            <a:srgbClr val="49596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–"/>
        <a:defRPr sz="1200" kern="1200">
          <a:solidFill>
            <a:srgbClr val="49596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ts val="0"/>
        </a:spcBef>
        <a:spcAft>
          <a:spcPts val="900"/>
        </a:spcAft>
        <a:buFont typeface="Arial" panose="020B0604020202020204" pitchFamily="34" charset="0"/>
        <a:buChar char="»"/>
        <a:defRPr sz="1050" kern="1200">
          <a:solidFill>
            <a:srgbClr val="49596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0qvxsdm-f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hyperlink" Target="https://www.youtube.com/watch?v=DHLXSVhVXI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microsoft.com/office/2007/relationships/hdphoto" Target="../media/hdphoto1.wdp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labonline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.j.Bagust@soton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38314-AC89-42D9-87D7-3BBC24BA7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025" y="2097184"/>
            <a:ext cx="4007183" cy="2807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C3EA9D-66A9-4932-8445-9BD6ACC36F7C}"/>
              </a:ext>
            </a:extLst>
          </p:cNvPr>
          <p:cNvSpPr txBox="1"/>
          <p:nvPr/>
        </p:nvSpPr>
        <p:spPr>
          <a:xfrm>
            <a:off x="-141313" y="739678"/>
            <a:ext cx="8685237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F7D00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ＭＳ Ｐゴシック" pitchFamily="16" charset="-128"/>
                <a:cs typeface="+mn-cs"/>
              </a:rPr>
              <a:t>Change the </a:t>
            </a:r>
            <a:r>
              <a:rPr kumimoji="0" lang="en-US" sz="27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EA8E2D"/>
                </a:solidFill>
                <a:effectLst/>
                <a:uLnTx/>
                <a:uFillTx/>
                <a:latin typeface="Corbel" panose="020B0503020204020204"/>
                <a:ea typeface="ＭＳ Ｐゴシック" pitchFamily="16" charset="-128"/>
                <a:cs typeface="+mn-cs"/>
              </a:rPr>
              <a:t>beginning</a:t>
            </a:r>
            <a:r>
              <a:rPr kumimoji="0" lang="en-US" sz="27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ＭＳ Ｐゴシック" pitchFamily="16" charset="-128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EF7D00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ＭＳ Ｐゴシック" pitchFamily="16" charset="-128"/>
                <a:cs typeface="+mn-cs"/>
              </a:rPr>
              <a:t>and you change the </a:t>
            </a:r>
            <a:r>
              <a:rPr kumimoji="0" lang="en-US" sz="27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EA8E2D"/>
                </a:solidFill>
                <a:effectLst/>
                <a:uLnTx/>
                <a:uFillTx/>
                <a:latin typeface="Corbel" panose="020B0503020204020204"/>
                <a:ea typeface="ＭＳ Ｐゴシック" pitchFamily="16" charset="-128"/>
                <a:cs typeface="+mn-cs"/>
              </a:rPr>
              <a:t>whole story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F7E097F-B373-14F7-6C53-BB12F66D9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4" y="5805264"/>
            <a:ext cx="2781300" cy="77742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AABFD29-DA8A-F45D-037E-7F18D7D5C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63" y="5445224"/>
            <a:ext cx="4211960" cy="12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2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5277745-E47D-0E4A-AF6D-25936FE50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36" y="1118856"/>
            <a:ext cx="961312" cy="1432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F01394C-7297-6943-BBCD-F5C2A6296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5" y="874627"/>
            <a:ext cx="677527" cy="1770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F7ADA25-34B7-A045-960C-322A1F67C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63" y="1003641"/>
            <a:ext cx="961311" cy="148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D3A5688-B6EC-BB47-9400-F8BDED4F4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30" y="1095629"/>
            <a:ext cx="1022234" cy="1211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500DAD5-81D4-4B43-8100-4CAC77AF3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67" y="903816"/>
            <a:ext cx="784745" cy="1729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2CFE87E5-8FA5-BC43-B10E-9061C4EC8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12" y="1200638"/>
            <a:ext cx="1002359" cy="127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3D251050-826B-474F-8BC0-606284B11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67" y="967666"/>
            <a:ext cx="784745" cy="159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13E6FF5A-2923-1C45-90AB-8CF8C1F23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6" y="2930674"/>
            <a:ext cx="583443" cy="1669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9DCA9B0E-E2B2-884F-9321-AB581DBD8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03" y="2916393"/>
            <a:ext cx="475277" cy="188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7705C2AD-C08E-104A-9DE8-627A161100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2" y="3229463"/>
            <a:ext cx="1048449" cy="1169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4F23C1D9-22FB-C841-992C-8791096DDC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26" y="3114393"/>
            <a:ext cx="966552" cy="1211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84520583-4DD5-DB46-ABA7-7A86AC98C0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17" y="2944922"/>
            <a:ext cx="995853" cy="1534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5CD03D90-2B5F-6A46-8E9E-94EF4FBD4B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81" y="3033004"/>
            <a:ext cx="1033353" cy="133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40">
            <a:extLst>
              <a:ext uri="{FF2B5EF4-FFF2-40B4-BE49-F238E27FC236}">
                <a16:creationId xmlns:a16="http://schemas.microsoft.com/office/drawing/2014/main" id="{A5A48B8E-AEDF-8F46-A820-576F8FA4F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62" y="5006235"/>
            <a:ext cx="1119548" cy="165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8">
            <a:extLst>
              <a:ext uri="{FF2B5EF4-FFF2-40B4-BE49-F238E27FC236}">
                <a16:creationId xmlns:a16="http://schemas.microsoft.com/office/drawing/2014/main" id="{1A2F47ED-3021-D742-A358-276FFDF95A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84" y="4670569"/>
            <a:ext cx="948893" cy="187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50">
            <a:extLst>
              <a:ext uri="{FF2B5EF4-FFF2-40B4-BE49-F238E27FC236}">
                <a16:creationId xmlns:a16="http://schemas.microsoft.com/office/drawing/2014/main" id="{CCCC434F-D722-EA47-A3D1-069D25823D0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47" y="4801493"/>
            <a:ext cx="948893" cy="1475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2">
            <a:extLst>
              <a:ext uri="{FF2B5EF4-FFF2-40B4-BE49-F238E27FC236}">
                <a16:creationId xmlns:a16="http://schemas.microsoft.com/office/drawing/2014/main" id="{ACC7DD9A-29AC-9646-BF79-0AD898B467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81" y="4530270"/>
            <a:ext cx="775478" cy="191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4">
            <a:extLst>
              <a:ext uri="{FF2B5EF4-FFF2-40B4-BE49-F238E27FC236}">
                <a16:creationId xmlns:a16="http://schemas.microsoft.com/office/drawing/2014/main" id="{8E592BF1-59DF-F94B-8F91-E0A24C023A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80" y="4619834"/>
            <a:ext cx="821066" cy="178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6">
            <a:extLst>
              <a:ext uri="{FF2B5EF4-FFF2-40B4-BE49-F238E27FC236}">
                <a16:creationId xmlns:a16="http://schemas.microsoft.com/office/drawing/2014/main" id="{2598F84B-D528-8D4A-AC57-112C2AFB82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44" y="2675051"/>
            <a:ext cx="821066" cy="1936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58">
            <a:extLst>
              <a:ext uri="{FF2B5EF4-FFF2-40B4-BE49-F238E27FC236}">
                <a16:creationId xmlns:a16="http://schemas.microsoft.com/office/drawing/2014/main" id="{E2572F67-7792-4B4B-8353-12E753919F2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52" y="2936199"/>
            <a:ext cx="718994" cy="136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60">
            <a:extLst>
              <a:ext uri="{FF2B5EF4-FFF2-40B4-BE49-F238E27FC236}">
                <a16:creationId xmlns:a16="http://schemas.microsoft.com/office/drawing/2014/main" id="{2323A9EB-EABC-4943-8F89-8AD9FBE774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64" y="4871961"/>
            <a:ext cx="801218" cy="134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62">
            <a:extLst>
              <a:ext uri="{FF2B5EF4-FFF2-40B4-BE49-F238E27FC236}">
                <a16:creationId xmlns:a16="http://schemas.microsoft.com/office/drawing/2014/main" id="{847406AE-D3A2-B24F-BCBF-BC9752F903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76" y="4765220"/>
            <a:ext cx="784745" cy="165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Picture 64">
            <a:extLst>
              <a:ext uri="{FF2B5EF4-FFF2-40B4-BE49-F238E27FC236}">
                <a16:creationId xmlns:a16="http://schemas.microsoft.com/office/drawing/2014/main" id="{9F0BBDFD-7B02-E847-B4A1-E2CA7D9F44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98" y="983403"/>
            <a:ext cx="784745" cy="170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EC66B-EDA1-D14D-9B08-11E5C7F23108}"/>
              </a:ext>
            </a:extLst>
          </p:cNvPr>
          <p:cNvSpPr txBox="1"/>
          <p:nvPr/>
        </p:nvSpPr>
        <p:spPr>
          <a:xfrm>
            <a:off x="132360" y="220973"/>
            <a:ext cx="5807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b="1">
                <a:solidFill>
                  <a:srgbClr val="2B64AC"/>
                </a:solidFill>
                <a:latin typeface="Gill Sans MT" panose="020B0502020104020203" pitchFamily="34" charset="0"/>
              </a:rPr>
              <a:t>Can you name them?</a:t>
            </a:r>
            <a:endParaRPr lang="en-US" sz="3000" b="1">
              <a:solidFill>
                <a:srgbClr val="2B64AC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9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A0DE4A-5C84-C048-86F3-5F86BEA2D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6" y="1196374"/>
            <a:ext cx="1026400" cy="88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D66AA92-A0D1-C641-9911-AD6841F70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87" y="999703"/>
            <a:ext cx="691863" cy="923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54EA0F4-7C97-6F41-B18A-7D24F824F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49" y="1388115"/>
            <a:ext cx="921635" cy="70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B5D8BC9-DF19-A24C-A122-67255CFC6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19" y="997034"/>
            <a:ext cx="696686" cy="92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39011B6-C5DA-6A4C-8C92-381FCD5A65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55" y="1566938"/>
            <a:ext cx="1383049" cy="58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82367A18-1830-9447-9D63-CEAAC85826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89" y="1058332"/>
            <a:ext cx="613601" cy="81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078CD924-133F-064F-8BF4-E2144E1D66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77" y="1254326"/>
            <a:ext cx="751640" cy="86234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C904CC4-DD9F-724A-95D5-3ACDBEF99C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77" y="1014126"/>
            <a:ext cx="1599190" cy="79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2059A6-FB71-7446-A6AC-27650EC80F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" y="2852964"/>
            <a:ext cx="1080820" cy="89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C614A3F-FC70-9E46-90FD-36B40D9939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10" y="2447973"/>
            <a:ext cx="557852" cy="89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CAC6CC3-DA6F-5845-A45B-BB18CA16F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19" y="2723962"/>
            <a:ext cx="607798" cy="110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D0D5231-92C9-2E4C-94FD-77977394E9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97" y="2631160"/>
            <a:ext cx="850465" cy="799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9A069659-7C9D-9743-A665-8FA43122E9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66" y="2696251"/>
            <a:ext cx="833049" cy="1044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474FC8E7-763E-C445-B7AE-C9632EE761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27" y="2530740"/>
            <a:ext cx="1059833" cy="95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011B2BFE-B1BF-C34C-8BA8-ACF190E511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47" y="2740193"/>
            <a:ext cx="1068968" cy="95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D1D09CCE-AACA-2447-B32F-71779854860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25" y="2477533"/>
            <a:ext cx="1219683" cy="104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99AB0BD3-35CD-9645-B5EE-84761D3E7C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" y="4581071"/>
            <a:ext cx="798388" cy="1412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80169C3A-5394-6245-8A26-1419921551B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0" y="4637862"/>
            <a:ext cx="976404" cy="130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7BEC9A96-9B79-1644-8961-77D8259305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02" y="4865308"/>
            <a:ext cx="1276439" cy="1050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EDE1DD69-815E-BB40-9D7C-5EDC3B7842E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84" y="4656665"/>
            <a:ext cx="1059542" cy="1412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652B5FE8-5D31-B744-B827-F685E279551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15" y="4434976"/>
            <a:ext cx="1359209" cy="1144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1">
            <a:extLst>
              <a:ext uri="{FF2B5EF4-FFF2-40B4-BE49-F238E27FC236}">
                <a16:creationId xmlns:a16="http://schemas.microsoft.com/office/drawing/2014/main" id="{495B98FB-30F2-AC4E-B70F-3F0384AB882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46" y="4822068"/>
            <a:ext cx="836240" cy="110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3">
            <a:extLst>
              <a:ext uri="{FF2B5EF4-FFF2-40B4-BE49-F238E27FC236}">
                <a16:creationId xmlns:a16="http://schemas.microsoft.com/office/drawing/2014/main" id="{C0DC82DF-C194-5D4B-BA50-40662C41E9E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09" y="4365719"/>
            <a:ext cx="977040" cy="1302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3939B-1CBF-2942-990E-560171E77820}"/>
              </a:ext>
            </a:extLst>
          </p:cNvPr>
          <p:cNvSpPr txBox="1"/>
          <p:nvPr/>
        </p:nvSpPr>
        <p:spPr>
          <a:xfrm>
            <a:off x="296642" y="269734"/>
            <a:ext cx="4335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b="1">
                <a:solidFill>
                  <a:srgbClr val="2B64AC"/>
                </a:solidFill>
                <a:latin typeface="Gill Sans MT" panose="020B0502020104020203" pitchFamily="34" charset="0"/>
              </a:rPr>
              <a:t>How well did you do?</a:t>
            </a:r>
            <a:endParaRPr lang="en-US" sz="3000" b="1">
              <a:solidFill>
                <a:srgbClr val="2B64AC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2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44" y="332656"/>
            <a:ext cx="6262816" cy="649288"/>
          </a:xfrm>
        </p:spPr>
        <p:txBody>
          <a:bodyPr/>
          <a:lstStyle/>
          <a:p>
            <a:r>
              <a:rPr lang="en-GB" b="1">
                <a:solidFill>
                  <a:srgbClr val="2B64AC"/>
                </a:solidFill>
              </a:rPr>
              <a:t>What happens at LifeLab….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699679"/>
            <a:ext cx="8496300" cy="4114800"/>
          </a:xfrm>
        </p:spPr>
        <p:txBody>
          <a:bodyPr/>
          <a:lstStyle/>
          <a:p>
            <a:pPr marL="0" indent="0">
              <a:buNone/>
            </a:pPr>
            <a:r>
              <a:rPr lang="en-GB" u="sng">
                <a:hlinkClick r:id="rId3"/>
              </a:rPr>
              <a:t>http://www.youtube.com/watch?v=u0qvxsdm-fY</a:t>
            </a:r>
            <a:endParaRPr lang="en-GB" u="sng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99679"/>
            <a:ext cx="7776864" cy="4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4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0" y="1518621"/>
            <a:ext cx="2703578" cy="1802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31" y="1363485"/>
            <a:ext cx="2680009" cy="178667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68" y="2489707"/>
            <a:ext cx="2893782" cy="19291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" y="213821"/>
            <a:ext cx="8496300" cy="649288"/>
          </a:xfrm>
        </p:spPr>
        <p:txBody>
          <a:bodyPr/>
          <a:lstStyle/>
          <a:p>
            <a:r>
              <a:rPr lang="en-GB" b="1">
                <a:solidFill>
                  <a:srgbClr val="2B64AC"/>
                </a:solidFill>
              </a:rPr>
              <a:t>Meet the Scientists</a:t>
            </a:r>
            <a:br>
              <a:rPr lang="en-GB" b="1">
                <a:solidFill>
                  <a:srgbClr val="2B64AC"/>
                </a:solidFill>
              </a:rPr>
            </a:br>
            <a:r>
              <a:rPr lang="en-GB">
                <a:solidFill>
                  <a:srgbClr val="2B64AC"/>
                </a:solidFill>
              </a:rPr>
              <a:t>- STEM Ambassadors</a:t>
            </a:r>
            <a:br>
              <a:rPr lang="en-GB">
                <a:solidFill>
                  <a:schemeClr val="bg1">
                    <a:lumMod val="25000"/>
                  </a:schemeClr>
                </a:solidFill>
              </a:rPr>
            </a:br>
            <a:r>
              <a:rPr lang="en-GB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01" y="2883565"/>
            <a:ext cx="2766313" cy="1844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3" y="4305179"/>
            <a:ext cx="2759545" cy="1839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185" y="4383087"/>
            <a:ext cx="2843174" cy="189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5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FA9C8-B66B-4E77-BC40-30F615F2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8DB0-7E3C-4496-9507-CD1A1F3791AC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F8FA545-CC7D-4D40-96AC-CB33D921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706" y="66192"/>
            <a:ext cx="5976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20725" indent="-720725" defTabSz="720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163638" indent="-263525" defTabSz="720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0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0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07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0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0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0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0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96000" indent="0" algn="l" eaLnBrk="1" hangingPunct="1">
              <a:spcBef>
                <a:spcPct val="50000"/>
              </a:spcBef>
            </a:pPr>
            <a:r>
              <a:rPr lang="en-GB" sz="3600" b="1">
                <a:solidFill>
                  <a:srgbClr val="2B64AC"/>
                </a:solidFill>
                <a:latin typeface="+mj-lt"/>
              </a:rPr>
              <a:t>Health Pledge</a:t>
            </a:r>
          </a:p>
        </p:txBody>
      </p:sp>
      <p:pic>
        <p:nvPicPr>
          <p:cNvPr id="5" name="Picture 4" descr="A picture containing text, indoor, different, lined&#10;&#10;Description automatically generated">
            <a:extLst>
              <a:ext uri="{FF2B5EF4-FFF2-40B4-BE49-F238E27FC236}">
                <a16:creationId xmlns:a16="http://schemas.microsoft.com/office/drawing/2014/main" id="{0789D31C-80BB-491B-B650-2A316C849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434" y="-1263534"/>
            <a:ext cx="6102350" cy="8629417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FA006758-986A-4134-A008-A737FE3E5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796" y="-503847"/>
            <a:ext cx="6100626" cy="86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707E9-A6CE-4EDD-9450-B3050DC00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2B64AC"/>
                </a:solidFill>
              </a:rPr>
              <a:t>Outreach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82237-1EAD-4C6A-B62D-5ABBEA0E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71600"/>
            <a:ext cx="8496300" cy="4114800"/>
          </a:xfrm>
        </p:spPr>
        <p:txBody>
          <a:bodyPr/>
          <a:lstStyle/>
          <a:p>
            <a:r>
              <a:rPr lang="en-GB" dirty="0"/>
              <a:t>Summer School for prospective medics</a:t>
            </a:r>
          </a:p>
          <a:p>
            <a:r>
              <a:rPr lang="en-GB" dirty="0"/>
              <a:t>Work experience opportunities for prospective medics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106D9-689A-4BEC-9904-7406FB0F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E5673-3DF1-4A08-B0E1-CAD1D161F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5" t="7915" r="16667" b="6927"/>
          <a:stretch/>
        </p:blipFill>
        <p:spPr>
          <a:xfrm>
            <a:off x="214489" y="3213615"/>
            <a:ext cx="4030133" cy="2848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62BFF-525E-4796-A8AC-5C9972024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7" t="13841" r="16465" b="6159"/>
          <a:stretch/>
        </p:blipFill>
        <p:spPr>
          <a:xfrm rot="480000">
            <a:off x="3656566" y="3052354"/>
            <a:ext cx="4967111" cy="31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5770" y="462211"/>
            <a:ext cx="8712459" cy="39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7000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1213" indent="-28892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19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271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"/>
              </a:spcAft>
              <a:buFontTx/>
              <a:buNone/>
              <a:defRPr/>
            </a:pPr>
            <a:r>
              <a:rPr lang="en-US" kern="0" dirty="0">
                <a:solidFill>
                  <a:prstClr val="white"/>
                </a:solidFill>
                <a:latin typeface="Calibri"/>
                <a:cs typeface="Arial"/>
              </a:rPr>
              <a:t>  </a:t>
            </a:r>
            <a:endParaRPr lang="en-GB" kern="0" dirty="0">
              <a:solidFill>
                <a:prstClr val="white"/>
              </a:solidFill>
              <a:latin typeface="Calibri"/>
              <a:cs typeface="Arial"/>
            </a:endParaRPr>
          </a:p>
          <a:p>
            <a:pPr marL="0" indent="0">
              <a:lnSpc>
                <a:spcPct val="80000"/>
              </a:lnSpc>
              <a:spcAft>
                <a:spcPts val="300"/>
              </a:spcAft>
              <a:buFontTx/>
              <a:buNone/>
              <a:defRPr/>
            </a:pPr>
            <a:endParaRPr lang="en-GB" sz="2100" kern="0" dirty="0">
              <a:latin typeface="Gill Sans MT" pitchFamily="34" charset="0"/>
            </a:endParaRPr>
          </a:p>
          <a:p>
            <a:pPr marL="0" indent="0">
              <a:lnSpc>
                <a:spcPct val="80000"/>
              </a:lnSpc>
              <a:spcAft>
                <a:spcPts val="300"/>
              </a:spcAft>
              <a:buFontTx/>
              <a:buNone/>
              <a:defRPr/>
            </a:pPr>
            <a:endParaRPr lang="en-GB" sz="2100" kern="0" dirty="0">
              <a:latin typeface="Gill Sans MT" pitchFamily="34" charset="0"/>
            </a:endParaRPr>
          </a:p>
          <a:p>
            <a:pPr marL="0" indent="0">
              <a:lnSpc>
                <a:spcPct val="80000"/>
              </a:lnSpc>
              <a:spcAft>
                <a:spcPts val="300"/>
              </a:spcAft>
              <a:buFontTx/>
              <a:buNone/>
              <a:defRPr/>
            </a:pPr>
            <a:endParaRPr lang="en-GB" sz="2000" kern="0" dirty="0">
              <a:latin typeface="Gill Sans MT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endParaRPr lang="en-GB" sz="2100" kern="0" dirty="0">
              <a:latin typeface="Gill Sans M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6" b="94493" l="8101" r="94972"/>
                    </a14:imgEffect>
                  </a14:imgLayer>
                </a14:imgProps>
              </a:ext>
            </a:extLst>
          </a:blip>
          <a:srcRect l="7709" t="8270" r="5910" b="4811"/>
          <a:stretch/>
        </p:blipFill>
        <p:spPr>
          <a:xfrm rot="1502560">
            <a:off x="772177" y="4953353"/>
            <a:ext cx="1454192" cy="1410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1" y="4967855"/>
            <a:ext cx="2809875" cy="138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E752E-B3EE-4E3A-83C3-353A953EA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6" b="98406" l="1767" r="96820">
                        <a14:foregroundMark x1="6714" y1="60558" x2="6714" y2="60558"/>
                        <a14:foregroundMark x1="2827" y1="74502" x2="2827" y2="74502"/>
                        <a14:foregroundMark x1="10601" y1="74900" x2="10601" y2="74900"/>
                        <a14:foregroundMark x1="18375" y1="75697" x2="18375" y2="75697"/>
                        <a14:foregroundMark x1="30742" y1="75697" x2="30742" y2="75697"/>
                        <a14:foregroundMark x1="37102" y1="75697" x2="37102" y2="75697"/>
                        <a14:foregroundMark x1="48410" y1="76892" x2="48410" y2="76892"/>
                        <a14:foregroundMark x1="55477" y1="76892" x2="55477" y2="76892"/>
                        <a14:foregroundMark x1="68198" y1="76892" x2="68198" y2="76892"/>
                        <a14:foregroundMark x1="78799" y1="76892" x2="78799" y2="76892"/>
                        <a14:foregroundMark x1="86572" y1="74900" x2="86572" y2="74900"/>
                        <a14:foregroundMark x1="93993" y1="76494" x2="93993" y2="76494"/>
                        <a14:foregroundMark x1="96820" y1="56175" x2="96820" y2="56175"/>
                        <a14:foregroundMark x1="24028" y1="4382" x2="24028" y2="4382"/>
                        <a14:foregroundMark x1="69611" y1="17928" x2="69611" y2="17928"/>
                        <a14:foregroundMark x1="2120" y1="90837" x2="2120" y2="90837"/>
                        <a14:foregroundMark x1="10601" y1="91633" x2="10601" y2="91633"/>
                        <a14:foregroundMark x1="18021" y1="91633" x2="18021" y2="91633"/>
                        <a14:foregroundMark x1="26502" y1="92829" x2="26502" y2="92829"/>
                        <a14:foregroundMark x1="38163" y1="92032" x2="38163" y2="92032"/>
                        <a14:foregroundMark x1="47703" y1="92032" x2="47703" y2="92032"/>
                        <a14:foregroundMark x1="58304" y1="92032" x2="58304" y2="92032"/>
                        <a14:foregroundMark x1="69258" y1="92032" x2="69258" y2="92032"/>
                        <a14:foregroundMark x1="73145" y1="92829" x2="73145" y2="92829"/>
                        <a14:foregroundMark x1="80565" y1="92032" x2="80565" y2="92032"/>
                        <a14:foregroundMark x1="89399" y1="92032" x2="89399" y2="92032"/>
                        <a14:foregroundMark x1="95760" y1="92032" x2="95760" y2="92032"/>
                        <a14:foregroundMark x1="2120" y1="98406" x2="2120" y2="98406"/>
                        <a14:foregroundMark x1="67491" y1="75697" x2="67491" y2="75697"/>
                        <a14:backgroundMark x1="48763" y1="79681" x2="48763" y2="79681"/>
                        <a14:backgroundMark x1="69611" y1="77689" x2="69611" y2="77689"/>
                        <a14:backgroundMark x1="68198" y1="76892" x2="68198" y2="76892"/>
                        <a14:backgroundMark x1="79152" y1="76892" x2="79152" y2="76892"/>
                        <a14:backgroundMark x1="88693" y1="92032" x2="88693" y2="92032"/>
                        <a14:backgroundMark x1="1413" y1="90438" x2="1413" y2="90438"/>
                        <a14:backgroundMark x1="69258" y1="17131" x2="69258" y2="17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0" y="2739671"/>
            <a:ext cx="1554423" cy="1378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D9F74-2F87-427F-995E-99BF8F4D16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104">
            <a:off x="6892566" y="3750013"/>
            <a:ext cx="2062213" cy="2929241"/>
          </a:xfrm>
          <a:prstGeom prst="rect">
            <a:avLst/>
          </a:prstGeom>
        </p:spPr>
      </p:pic>
      <p:pic>
        <p:nvPicPr>
          <p:cNvPr id="10" name="Picture 9" descr="A colorful squares with text&#10;&#10;Description automatically generated with medium confidence">
            <a:extLst>
              <a:ext uri="{FF2B5EF4-FFF2-40B4-BE49-F238E27FC236}">
                <a16:creationId xmlns:a16="http://schemas.microsoft.com/office/drawing/2014/main" id="{BE816B9D-128D-5CF2-8387-ECE0EE4837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98" y="2318227"/>
            <a:ext cx="5405501" cy="2260692"/>
          </a:xfrm>
          <a:prstGeom prst="rect">
            <a:avLst/>
          </a:prstGeom>
        </p:spPr>
      </p:pic>
      <p:pic>
        <p:nvPicPr>
          <p:cNvPr id="15" name="Picture 14" descr="A logo of a company&#10;&#10;Description automatically generated with medium confidence">
            <a:extLst>
              <a:ext uri="{FF2B5EF4-FFF2-40B4-BE49-F238E27FC236}">
                <a16:creationId xmlns:a16="http://schemas.microsoft.com/office/drawing/2014/main" id="{AD70A2D1-9801-211B-E564-A0624D36EA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658" y="-214395"/>
            <a:ext cx="3877992" cy="3346180"/>
          </a:xfrm>
          <a:prstGeom prst="rect">
            <a:avLst/>
          </a:prstGeom>
        </p:spPr>
      </p:pic>
      <p:pic>
        <p:nvPicPr>
          <p:cNvPr id="17" name="Picture 16" descr="A hand holding a megaphone through a hole in white paper&#10;&#10;Description automatically generated">
            <a:extLst>
              <a:ext uri="{FF2B5EF4-FFF2-40B4-BE49-F238E27FC236}">
                <a16:creationId xmlns:a16="http://schemas.microsoft.com/office/drawing/2014/main" id="{C4E991B0-C1C3-FF8F-10CC-DD70A8EC67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7" y="409232"/>
            <a:ext cx="2090550" cy="19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2864-E1FC-47D2-98E4-07DE3956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63" y="255163"/>
            <a:ext cx="6102678" cy="702078"/>
          </a:xfrm>
        </p:spPr>
        <p:txBody>
          <a:bodyPr/>
          <a:lstStyle/>
          <a:p>
            <a:r>
              <a:rPr lang="en-GB" dirty="0"/>
              <a:t>Southampton</a:t>
            </a:r>
            <a:br>
              <a:rPr lang="en-GB" dirty="0"/>
            </a:br>
            <a:r>
              <a:rPr lang="en-GB" dirty="0"/>
              <a:t>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511D4-5442-4EAD-B80F-7AE6908E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199"/>
          <a:stretch/>
        </p:blipFill>
        <p:spPr>
          <a:xfrm>
            <a:off x="144488" y="1454375"/>
            <a:ext cx="3174747" cy="135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5B7C0-C186-4E1B-930B-6626321F7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31" y="1528171"/>
            <a:ext cx="1417458" cy="1374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2BDEF2-760B-4466-B746-2C53CBA9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40" y="2991947"/>
            <a:ext cx="3132348" cy="1380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DEB918-572B-4DB4-8750-09A4A3A4C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72" y="2904359"/>
            <a:ext cx="1609678" cy="1467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EEA4DC-B0C6-43E0-BE65-DBAAA7E21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44" y="4695961"/>
            <a:ext cx="1150002" cy="1095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5F6931-73F2-46E4-AD32-16B1D824C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349" y="4695961"/>
            <a:ext cx="1142761" cy="1095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AAF1C2-9ABA-4F0D-8C37-026E8DA51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281" y="4695961"/>
            <a:ext cx="1092905" cy="1095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60F2A-A737-4B38-AD33-5AAE55471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4816" y="4695961"/>
            <a:ext cx="1377965" cy="1095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1B6CA-7B77-7DA2-B900-6FE9C15F3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85"/>
          <a:stretch/>
        </p:blipFill>
        <p:spPr>
          <a:xfrm>
            <a:off x="2395110" y="4695961"/>
            <a:ext cx="1092905" cy="1095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936745-696D-C1A3-D313-D8E8B4207DA5}"/>
              </a:ext>
            </a:extLst>
          </p:cNvPr>
          <p:cNvSpPr txBox="1"/>
          <p:nvPr/>
        </p:nvSpPr>
        <p:spPr>
          <a:xfrm>
            <a:off x="5324890" y="1611863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Rachel Drewer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Communication Manager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Beth White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LifeLab Technician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94C629-825B-7E73-8A2A-920CDFD002BA}"/>
              </a:ext>
            </a:extLst>
          </p:cNvPr>
          <p:cNvSpPr txBox="1">
            <a:spLocks/>
          </p:cNvSpPr>
          <p:nvPr/>
        </p:nvSpPr>
        <p:spPr>
          <a:xfrm>
            <a:off x="6802877" y="3267642"/>
            <a:ext cx="1487328" cy="702078"/>
          </a:xfrm>
          <a:prstGeom prst="rect">
            <a:avLst/>
          </a:prstGeom>
        </p:spPr>
        <p:txBody>
          <a:bodyPr vert="horz" lIns="45720" tIns="22860" rIns="45720" bIns="22860" rtlCol="0" anchor="b" anchorCtr="0">
            <a:noAutofit/>
          </a:bodyPr>
          <a:lstStyle>
            <a:lvl1pPr algn="l" defTabSz="1371600" rtl="0" eaLnBrk="1" latinLnBrk="0" hangingPunct="1">
              <a:spcBef>
                <a:spcPct val="0"/>
              </a:spcBef>
              <a:buNone/>
              <a:defRPr sz="4800" kern="1200" spc="-225">
                <a:solidFill>
                  <a:srgbClr val="49596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GB" sz="2400" spc="-113" dirty="0">
                <a:latin typeface="Lucida Sans"/>
              </a:rPr>
              <a:t>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E57A8-3D50-9294-3668-AEC2928C74D1}"/>
              </a:ext>
            </a:extLst>
          </p:cNvPr>
          <p:cNvSpPr/>
          <p:nvPr/>
        </p:nvSpPr>
        <p:spPr>
          <a:xfrm>
            <a:off x="6724052" y="990600"/>
            <a:ext cx="2230877" cy="571500"/>
          </a:xfrm>
          <a:prstGeom prst="rect">
            <a:avLst/>
          </a:prstGeom>
          <a:solidFill>
            <a:srgbClr val="F9FBFF"/>
          </a:solidFill>
          <a:ln>
            <a:solidFill>
              <a:srgbClr val="F9F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900" dirty="0">
              <a:solidFill>
                <a:srgbClr val="FFFFFF"/>
              </a:solidFill>
              <a:latin typeface="Lucid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EE29B-A433-2A74-0271-70363B4E5840}"/>
              </a:ext>
            </a:extLst>
          </p:cNvPr>
          <p:cNvSpPr txBox="1"/>
          <p:nvPr/>
        </p:nvSpPr>
        <p:spPr>
          <a:xfrm>
            <a:off x="6748892" y="3989054"/>
            <a:ext cx="251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NIHR Southampton BRC</a:t>
            </a: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AHRC Pathways to Health</a:t>
            </a: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NIHR EACH-B Project</a:t>
            </a: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Southampton City Council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HEIF (Vaping)</a:t>
            </a: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231F20"/>
                </a:solidFill>
                <a:latin typeface="Lucida Sans"/>
                <a:ea typeface="+mn-ea"/>
              </a:rPr>
              <a:t>PERu</a:t>
            </a: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1F20"/>
                </a:solidFill>
                <a:latin typeface="Lucida Sans"/>
                <a:ea typeface="+mn-ea"/>
              </a:rPr>
              <a:t>WPSM</a:t>
            </a:r>
          </a:p>
          <a:p>
            <a:pPr marL="171450" indent="-171450" algn="l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231F20"/>
              </a:solidFill>
              <a:latin typeface="Lucida Sans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4A1FB-D977-666B-09B5-2EFAA297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24" y="48120"/>
            <a:ext cx="1329517" cy="14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3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370E-173F-45C9-B77F-F28E69B3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285081"/>
            <a:ext cx="7715250" cy="649288"/>
          </a:xfrm>
        </p:spPr>
        <p:txBody>
          <a:bodyPr/>
          <a:lstStyle/>
          <a:p>
            <a:r>
              <a:rPr lang="en-GB" b="1" dirty="0">
                <a:solidFill>
                  <a:srgbClr val="2B64AC"/>
                </a:solidFill>
              </a:rPr>
              <a:t>Further information &amp;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CBFC-4A51-480B-8A16-500DC93F8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193925"/>
            <a:ext cx="8743950" cy="4114800"/>
          </a:xfrm>
        </p:spPr>
        <p:txBody>
          <a:bodyPr/>
          <a:lstStyle/>
          <a:p>
            <a:pPr marL="0" lvl="0" indent="0">
              <a:buNone/>
            </a:pPr>
            <a:r>
              <a:rPr lang="en-GB" sz="3200" dirty="0">
                <a:solidFill>
                  <a:srgbClr val="FF6600"/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www.lifelabonline.org</a:t>
            </a:r>
            <a:r>
              <a:rPr lang="en-GB" sz="3200" dirty="0">
                <a:solidFill>
                  <a:srgbClr val="FF6600"/>
                </a:solidFill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5A817-2E8D-47A9-A409-1569392C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3F393D-B28C-3590-E57F-21965814FFB9}"/>
              </a:ext>
            </a:extLst>
          </p:cNvPr>
          <p:cNvSpPr txBox="1">
            <a:spLocks/>
          </p:cNvSpPr>
          <p:nvPr/>
        </p:nvSpPr>
        <p:spPr bwMode="auto">
          <a:xfrm>
            <a:off x="266700" y="3790553"/>
            <a:ext cx="77152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r>
              <a:rPr lang="en-GB" b="1" kern="0" dirty="0">
                <a:solidFill>
                  <a:srgbClr val="2B64AC"/>
                </a:solidFill>
              </a:rPr>
              <a:t>For enquiries and bookings please email:</a:t>
            </a:r>
          </a:p>
          <a:p>
            <a:r>
              <a:rPr lang="en-GB" kern="0" dirty="0">
                <a:solidFill>
                  <a:srgbClr val="FF6600"/>
                </a:solidFill>
              </a:rPr>
              <a:t>	Lisa Bagust </a:t>
            </a:r>
            <a:r>
              <a:rPr lang="en-GB" kern="0" dirty="0">
                <a:solidFill>
                  <a:srgbClr val="FF66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l.j.Bagust@soton.ac.uk</a:t>
            </a:r>
            <a:r>
              <a:rPr lang="en-GB" kern="0" dirty="0">
                <a:solidFill>
                  <a:srgbClr val="FF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8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664" y="1213896"/>
            <a:ext cx="8712459" cy="3971677"/>
          </a:xfrm>
        </p:spPr>
        <p:txBody>
          <a:bodyPr/>
          <a:lstStyle/>
          <a:p>
            <a:pPr marL="0" indent="0">
              <a:lnSpc>
                <a:spcPct val="80000"/>
              </a:lnSpc>
              <a:spcAft>
                <a:spcPts val="300"/>
              </a:spcAft>
              <a:buNone/>
              <a:defRPr/>
            </a:pPr>
            <a:r>
              <a:rPr lang="en-GB" sz="2000" dirty="0"/>
              <a:t>LifeLab developed as </a:t>
            </a:r>
            <a:r>
              <a:rPr lang="en-GB" sz="2000" b="1" dirty="0"/>
              <a:t>a collaboration </a:t>
            </a:r>
            <a:r>
              <a:rPr lang="en-GB" sz="2000" dirty="0"/>
              <a:t>by</a:t>
            </a:r>
          </a:p>
          <a:p>
            <a:pPr marL="361950">
              <a:lnSpc>
                <a:spcPct val="80000"/>
              </a:lnSpc>
              <a:spcAft>
                <a:spcPts val="300"/>
              </a:spcAft>
              <a:tabLst>
                <a:tab pos="361950" algn="l"/>
              </a:tabLst>
              <a:defRPr/>
            </a:pPr>
            <a:endParaRPr lang="en-GB" sz="2000" dirty="0"/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GB" sz="2000" dirty="0"/>
              <a:t>University of Southampton (Education and Medicine)</a:t>
            </a:r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endParaRPr lang="en-GB" sz="2000" dirty="0"/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GB" sz="2000" dirty="0"/>
              <a:t>NIHR Nutrition Biomedical Research Centre </a:t>
            </a:r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endParaRPr lang="en-GB" sz="2000" dirty="0"/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GB" sz="2000" dirty="0"/>
              <a:t>University Hospital Southampton</a:t>
            </a:r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endParaRPr lang="en-GB" sz="2000" dirty="0"/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GB" sz="2000" dirty="0"/>
              <a:t>Maths &amp; Science Learning Centre South East</a:t>
            </a:r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endParaRPr lang="en-GB" sz="2000" dirty="0"/>
          </a:p>
          <a:p>
            <a:pPr marL="533400" indent="-352425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180975" algn="l"/>
              </a:tabLst>
              <a:defRPr/>
            </a:pPr>
            <a:r>
              <a:rPr lang="en-GB" sz="2000" dirty="0"/>
              <a:t>MRC </a:t>
            </a:r>
            <a:r>
              <a:rPr lang="en-GB" sz="2000" dirty="0" err="1"/>
              <a:t>Lifecourse</a:t>
            </a:r>
            <a:r>
              <a:rPr lang="en-GB" sz="2000" dirty="0"/>
              <a:t> Epidemiology Unit</a:t>
            </a: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endParaRPr lang="en-GB" sz="2000" dirty="0"/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GB" sz="2000" dirty="0"/>
              <a:t>Supported by key stakeholders, particularly local authorities and schools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GB" sz="2000" dirty="0"/>
              <a:t>Located at University Hospital Southampton, comprising of a </a:t>
            </a:r>
            <a:r>
              <a:rPr lang="en-GB" sz="2000" b="1" dirty="0"/>
              <a:t>seminar area</a:t>
            </a:r>
            <a:r>
              <a:rPr lang="en-GB" sz="2000" dirty="0"/>
              <a:t> and a </a:t>
            </a:r>
            <a:r>
              <a:rPr lang="en-GB" sz="2000" b="1" dirty="0"/>
              <a:t>laboratory</a:t>
            </a:r>
            <a:r>
              <a:rPr lang="en-GB" sz="2000" dirty="0"/>
              <a:t> for hands-on experiments.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r>
              <a:rPr lang="en-GB" sz="2000" dirty="0">
                <a:latin typeface="Gill Sans MT" pitchFamily="34" charset="0"/>
              </a:rPr>
              <a:t>Programmes are tailored for students of </a:t>
            </a:r>
            <a:r>
              <a:rPr lang="en-GB" sz="2000" b="1" dirty="0">
                <a:latin typeface="Gill Sans MT" pitchFamily="34" charset="0"/>
              </a:rPr>
              <a:t>all abilities</a:t>
            </a:r>
            <a:r>
              <a:rPr lang="en-GB" sz="2000" dirty="0">
                <a:latin typeface="Gill Sans MT" pitchFamily="34" charset="0"/>
              </a:rPr>
              <a:t>, initially focusing on 12-14 year olds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  <a:defRPr/>
            </a:pPr>
            <a:endParaRPr lang="en-GB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36678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2B64AC"/>
                </a:solidFill>
                <a:latin typeface="Gill Sans MT" pitchFamily="34" charset="0"/>
              </a:rPr>
              <a:t>Me, My Health &amp; My Children’s Health</a:t>
            </a:r>
            <a:endParaRPr lang="en-GB" sz="3200" dirty="0">
              <a:solidFill>
                <a:srgbClr val="2B64A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14" y="3260683"/>
            <a:ext cx="2102857" cy="13998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8" b="17901"/>
          <a:stretch/>
        </p:blipFill>
        <p:spPr>
          <a:xfrm>
            <a:off x="6789114" y="1593013"/>
            <a:ext cx="2103133" cy="1461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808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>
          <a:xfrm>
            <a:off x="397838" y="1415596"/>
            <a:ext cx="6308726" cy="2035175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n-GB" sz="3200" b="1" dirty="0">
                <a:solidFill>
                  <a:srgbClr val="7030A0"/>
                </a:solidFill>
                <a:latin typeface="Gill Sans MT" pitchFamily="34" charset="0"/>
              </a:rPr>
              <a:t>Education:</a:t>
            </a:r>
            <a:r>
              <a:rPr lang="en-GB" sz="3200" dirty="0">
                <a:latin typeface="Gill Sans MT" pitchFamily="34" charset="0"/>
              </a:rPr>
              <a:t> 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en-GB" sz="2800" dirty="0">
                <a:latin typeface="Gill Sans MT" pitchFamily="34" charset="0"/>
              </a:rPr>
              <a:t>Students need to understand the science behind health issues to make informed  judgements about their health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endParaRPr lang="en-GB" sz="2800" dirty="0">
              <a:latin typeface="Gill Sans MT" pitchFamily="34" charset="0"/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en-GB" sz="2800" dirty="0">
                <a:latin typeface="Gill Sans MT" pitchFamily="34" charset="0"/>
              </a:rPr>
              <a:t>Increasing </a:t>
            </a:r>
            <a:r>
              <a:rPr lang="en-GB" sz="2800" dirty="0">
                <a:solidFill>
                  <a:srgbClr val="FF6600"/>
                </a:solidFill>
                <a:latin typeface="Gill Sans MT" pitchFamily="34" charset="0"/>
              </a:rPr>
              <a:t>scientific literacy </a:t>
            </a:r>
            <a:r>
              <a:rPr lang="en-GB" sz="2800" dirty="0">
                <a:latin typeface="Gill Sans MT" pitchFamily="34" charset="0"/>
              </a:rPr>
              <a:t>to increase </a:t>
            </a:r>
            <a:r>
              <a:rPr lang="en-GB" sz="2800" dirty="0">
                <a:solidFill>
                  <a:srgbClr val="FF6600"/>
                </a:solidFill>
                <a:latin typeface="Gill Sans MT" pitchFamily="34" charset="0"/>
              </a:rPr>
              <a:t>health literacy </a:t>
            </a:r>
          </a:p>
          <a:p>
            <a:pPr marL="0" indent="0">
              <a:spcAft>
                <a:spcPts val="0"/>
              </a:spcAft>
              <a:buFontTx/>
              <a:buNone/>
              <a:defRPr/>
            </a:pPr>
            <a:endParaRPr lang="en-GB" sz="2800" dirty="0">
              <a:latin typeface="Gill Sans MT" pitchFamily="34" charset="0"/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endParaRPr lang="en-GB" sz="2800" dirty="0">
              <a:latin typeface="Gill Sans MT" pitchFamily="34" charset="0"/>
            </a:endParaRPr>
          </a:p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en-GB" sz="2800" dirty="0">
                <a:latin typeface="Gill Sans MT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1800" dirty="0">
              <a:latin typeface="Gill Sans MT" pitchFamily="34" charset="0"/>
            </a:endParaRP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fld id="{5CF9696E-22DB-484E-A49A-209CDA231392}" type="slidenum">
              <a:rPr lang="en-GB" sz="1400" smtClean="0">
                <a:solidFill>
                  <a:srgbClr val="323D43"/>
                </a:solidFill>
                <a:latin typeface="Gill Sans MT" pitchFamily="34" charset="0"/>
              </a:rPr>
              <a:pPr/>
              <a:t>3</a:t>
            </a:fld>
            <a:endParaRPr lang="en-GB" sz="1400" dirty="0">
              <a:solidFill>
                <a:srgbClr val="323D43"/>
              </a:solidFill>
              <a:latin typeface="Gill Sans MT" pitchFamily="34" charset="0"/>
            </a:endParaRPr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369199" y="5011464"/>
            <a:ext cx="27528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800" dirty="0">
                <a:latin typeface="Gill Sans MT" pitchFamily="34" charset="0"/>
              </a:rPr>
              <a:t>A healthy lifestyle in early 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8515" y="4978868"/>
            <a:ext cx="34571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latin typeface="Gill Sans MT" pitchFamily="34" charset="0"/>
              </a:rPr>
              <a:t>Better health in later life and for future generations</a:t>
            </a:r>
          </a:p>
          <a:p>
            <a:pPr>
              <a:defRPr/>
            </a:pPr>
            <a:endParaRPr lang="en-GB" dirty="0">
              <a:latin typeface="Gill Sans MT" pitchFamily="34" charset="0"/>
            </a:endParaRPr>
          </a:p>
        </p:txBody>
      </p:sp>
      <p:sp>
        <p:nvSpPr>
          <p:cNvPr id="8199" name="TextBox 3"/>
          <p:cNvSpPr txBox="1">
            <a:spLocks noChangeArrowheads="1"/>
          </p:cNvSpPr>
          <p:nvPr/>
        </p:nvSpPr>
        <p:spPr bwMode="auto">
          <a:xfrm>
            <a:off x="2659062" y="4897835"/>
            <a:ext cx="14605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0000"/>
              </a:spcAft>
              <a:buChar char="•"/>
              <a:defRPr sz="900">
                <a:solidFill>
                  <a:schemeClr val="tx1"/>
                </a:solidFill>
                <a:latin typeface="Georgia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4400" dirty="0">
                <a:latin typeface="Gill Sans MT" pitchFamily="34" charset="0"/>
              </a:rPr>
              <a:t>=</a:t>
            </a:r>
          </a:p>
        </p:txBody>
      </p:sp>
      <p:sp>
        <p:nvSpPr>
          <p:cNvPr id="8200" name="TextBox 5"/>
          <p:cNvSpPr txBox="1">
            <a:spLocks noChangeArrowheads="1"/>
          </p:cNvSpPr>
          <p:nvPr/>
        </p:nvSpPr>
        <p:spPr bwMode="auto">
          <a:xfrm>
            <a:off x="234949" y="118205"/>
            <a:ext cx="6308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sz="3600" b="1" dirty="0">
                <a:solidFill>
                  <a:srgbClr val="2B64AC"/>
                </a:solidFill>
                <a:latin typeface="Gill Sans MT" pitchFamily="34" charset="0"/>
              </a:rPr>
              <a:t>Educational intervention based on research evidence: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114" y="4027970"/>
            <a:ext cx="82036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eaLnBrk="1" hangingPunct="1">
              <a:spcAft>
                <a:spcPts val="0"/>
              </a:spcAft>
              <a:buChar char="•"/>
              <a:defRPr sz="3200" b="1">
                <a:solidFill>
                  <a:srgbClr val="7030A0"/>
                </a:solidFill>
                <a:latin typeface="Gill Sans MT" pitchFamily="34" charset="0"/>
                <a:ea typeface="+mn-ea"/>
              </a:defRPr>
            </a:lvl1pPr>
            <a:lvl2pPr marL="811213" indent="-288925" algn="l" eaLnBrk="1" hangingPunct="1">
              <a:lnSpc>
                <a:spcPct val="90000"/>
              </a:lnSpc>
              <a:spcAft>
                <a:spcPct val="50000"/>
              </a:spcAft>
              <a:buChar char="–"/>
              <a:defRPr sz="2400">
                <a:latin typeface="+mn-lt"/>
                <a:ea typeface="+mn-ea"/>
              </a:defRPr>
            </a:lvl2pPr>
            <a:lvl3pPr marL="1219200" indent="-228600" algn="l" eaLnBrk="1" hangingPunct="1">
              <a:lnSpc>
                <a:spcPct val="90000"/>
              </a:lnSpc>
              <a:spcBef>
                <a:spcPct val="20000"/>
              </a:spcBef>
              <a:buChar char="•"/>
              <a:defRPr sz="2400">
                <a:latin typeface="+mn-lt"/>
                <a:ea typeface="+mn-ea"/>
              </a:defRPr>
            </a:lvl3pPr>
            <a:lvl4pPr marL="1627188" indent="-228600" algn="l" eaLnBrk="1" hangingPunct="1">
              <a:lnSpc>
                <a:spcPct val="90000"/>
              </a:lnSpc>
              <a:spcBef>
                <a:spcPct val="20000"/>
              </a:spcBef>
              <a:buChar char="–"/>
              <a:defRPr sz="2400">
                <a:latin typeface="+mn-lt"/>
                <a:ea typeface="+mn-ea"/>
              </a:defRPr>
            </a:lvl4pPr>
            <a:lvl5pPr marL="2057400" indent="-228600" algn="l" eaLnBrk="1" hangingPunct="1">
              <a:lnSpc>
                <a:spcPct val="90000"/>
              </a:lnSpc>
              <a:spcBef>
                <a:spcPct val="20000"/>
              </a:spcBef>
              <a:buChar char="»"/>
              <a:defRPr sz="2400">
                <a:latin typeface="+mn-lt"/>
                <a:ea typeface="+mn-ea"/>
              </a:defRPr>
            </a:lvl5pPr>
            <a:lvl6pPr marL="25146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latin typeface="+mn-lt"/>
                <a:ea typeface="+mn-ea"/>
              </a:defRPr>
            </a:lvl6pPr>
            <a:lvl7pPr marL="29718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latin typeface="+mn-lt"/>
                <a:ea typeface="+mn-ea"/>
              </a:defRPr>
            </a:lvl7pPr>
            <a:lvl8pPr marL="34290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latin typeface="+mn-lt"/>
                <a:ea typeface="+mn-ea"/>
              </a:defRPr>
            </a:lvl8pPr>
            <a:lvl9pPr marL="388620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400">
                <a:latin typeface="+mn-lt"/>
                <a:ea typeface="+mn-ea"/>
              </a:defRPr>
            </a:lvl9pPr>
          </a:lstStyle>
          <a:p>
            <a:endParaRPr lang="en-GB" dirty="0"/>
          </a:p>
          <a:p>
            <a:pPr marL="0" indent="0">
              <a:buNone/>
              <a:defRPr/>
            </a:pPr>
            <a:r>
              <a:rPr lang="en-GB" dirty="0"/>
              <a:t>Medical: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5" r="13825" b="3512"/>
          <a:stretch/>
        </p:blipFill>
        <p:spPr>
          <a:xfrm>
            <a:off x="6515364" y="1650290"/>
            <a:ext cx="2415663" cy="14279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t="4619" r="35235" b="13473"/>
          <a:stretch/>
        </p:blipFill>
        <p:spPr>
          <a:xfrm>
            <a:off x="7225282" y="3574578"/>
            <a:ext cx="1518604" cy="23909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13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uiExpand="1" build="p"/>
      <p:bldP spid="8197" grpId="0"/>
      <p:bldP spid="3" grpId="0"/>
      <p:bldP spid="819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191035E-FB82-4869-9F76-54E57CCA4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466883"/>
              </p:ext>
            </p:extLst>
          </p:nvPr>
        </p:nvGraphicFramePr>
        <p:xfrm>
          <a:off x="557150" y="1374735"/>
          <a:ext cx="7742285" cy="471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9B3C041-ABC3-499F-8886-9B0822BD44EF}"/>
              </a:ext>
            </a:extLst>
          </p:cNvPr>
          <p:cNvGrpSpPr>
            <a:grpSpLocks noChangeAspect="1"/>
          </p:cNvGrpSpPr>
          <p:nvPr/>
        </p:nvGrpSpPr>
        <p:grpSpPr>
          <a:xfrm>
            <a:off x="413882" y="1320724"/>
            <a:ext cx="1476899" cy="1508581"/>
            <a:chOff x="9972129" y="2438171"/>
            <a:chExt cx="1809830" cy="18486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C8F46A-83A3-44D8-A193-AC331D89BB4D}"/>
                </a:ext>
              </a:extLst>
            </p:cNvPr>
            <p:cNvGrpSpPr/>
            <p:nvPr/>
          </p:nvGrpSpPr>
          <p:grpSpPr>
            <a:xfrm>
              <a:off x="9972129" y="2438171"/>
              <a:ext cx="1809830" cy="1848655"/>
              <a:chOff x="361457" y="664015"/>
              <a:chExt cx="937852" cy="95797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5448283-E008-4672-B984-9527E7A5FEE6}"/>
                  </a:ext>
                </a:extLst>
              </p:cNvPr>
              <p:cNvSpPr/>
              <p:nvPr/>
            </p:nvSpPr>
            <p:spPr>
              <a:xfrm>
                <a:off x="368116" y="1173165"/>
                <a:ext cx="931193" cy="448821"/>
              </a:xfrm>
              <a:custGeom>
                <a:avLst/>
                <a:gdLst>
                  <a:gd name="connsiteX0" fmla="*/ 34290 w 712460"/>
                  <a:gd name="connsiteY0" fmla="*/ 0 h 343395"/>
                  <a:gd name="connsiteX1" fmla="*/ 199425 w 712460"/>
                  <a:gd name="connsiteY1" fmla="*/ 134903 h 343395"/>
                  <a:gd name="connsiteX2" fmla="*/ 157405 w 712460"/>
                  <a:gd name="connsiteY2" fmla="*/ 150821 h 343395"/>
                  <a:gd name="connsiteX3" fmla="*/ 159001 w 712460"/>
                  <a:gd name="connsiteY3" fmla="*/ 153143 h 343395"/>
                  <a:gd name="connsiteX4" fmla="*/ 170717 w 712460"/>
                  <a:gd name="connsiteY4" fmla="*/ 168107 h 343395"/>
                  <a:gd name="connsiteX5" fmla="*/ 202968 w 712460"/>
                  <a:gd name="connsiteY5" fmla="*/ 200835 h 343395"/>
                  <a:gd name="connsiteX6" fmla="*/ 304971 w 712460"/>
                  <a:gd name="connsiteY6" fmla="*/ 257927 h 343395"/>
                  <a:gd name="connsiteX7" fmla="*/ 337414 w 712460"/>
                  <a:gd name="connsiteY7" fmla="*/ 266310 h 343395"/>
                  <a:gd name="connsiteX8" fmla="*/ 341605 w 712460"/>
                  <a:gd name="connsiteY8" fmla="*/ 267214 h 343395"/>
                  <a:gd name="connsiteX9" fmla="*/ 342662 w 712460"/>
                  <a:gd name="connsiteY9" fmla="*/ 267443 h 343395"/>
                  <a:gd name="connsiteX10" fmla="*/ 342929 w 712460"/>
                  <a:gd name="connsiteY10" fmla="*/ 267491 h 343395"/>
                  <a:gd name="connsiteX11" fmla="*/ 341485 w 712460"/>
                  <a:gd name="connsiteY11" fmla="*/ 267414 h 343395"/>
                  <a:gd name="connsiteX12" fmla="*/ 341281 w 712460"/>
                  <a:gd name="connsiteY12" fmla="*/ 267395 h 343395"/>
                  <a:gd name="connsiteX13" fmla="*/ 341881 w 712460"/>
                  <a:gd name="connsiteY13" fmla="*/ 267472 h 343395"/>
                  <a:gd name="connsiteX14" fmla="*/ 344272 w 712460"/>
                  <a:gd name="connsiteY14" fmla="*/ 267767 h 343395"/>
                  <a:gd name="connsiteX15" fmla="*/ 353892 w 712460"/>
                  <a:gd name="connsiteY15" fmla="*/ 268929 h 343395"/>
                  <a:gd name="connsiteX16" fmla="*/ 373275 w 712460"/>
                  <a:gd name="connsiteY16" fmla="*/ 271291 h 343395"/>
                  <a:gd name="connsiteX17" fmla="*/ 390220 w 712460"/>
                  <a:gd name="connsiteY17" fmla="*/ 271920 h 343395"/>
                  <a:gd name="connsiteX18" fmla="*/ 407203 w 712460"/>
                  <a:gd name="connsiteY18" fmla="*/ 272244 h 343395"/>
                  <a:gd name="connsiteX19" fmla="*/ 425120 w 712460"/>
                  <a:gd name="connsiteY19" fmla="*/ 270920 h 343395"/>
                  <a:gd name="connsiteX20" fmla="*/ 443084 w 712460"/>
                  <a:gd name="connsiteY20" fmla="*/ 268843 h 343395"/>
                  <a:gd name="connsiteX21" fmla="*/ 453312 w 712460"/>
                  <a:gd name="connsiteY21" fmla="*/ 267083 h 343395"/>
                  <a:gd name="connsiteX22" fmla="*/ 478650 w 712460"/>
                  <a:gd name="connsiteY22" fmla="*/ 261271 h 343395"/>
                  <a:gd name="connsiteX23" fmla="*/ 496214 w 712460"/>
                  <a:gd name="connsiteY23" fmla="*/ 256270 h 343395"/>
                  <a:gd name="connsiteX24" fmla="*/ 513198 w 712460"/>
                  <a:gd name="connsiteY24" fmla="*/ 249679 h 343395"/>
                  <a:gd name="connsiteX25" fmla="*/ 546002 w 712460"/>
                  <a:gd name="connsiteY25" fmla="*/ 234391 h 343395"/>
                  <a:gd name="connsiteX26" fmla="*/ 576453 w 712460"/>
                  <a:gd name="connsiteY26" fmla="*/ 215846 h 343395"/>
                  <a:gd name="connsiteX27" fmla="*/ 603799 w 712460"/>
                  <a:gd name="connsiteY27" fmla="*/ 194405 h 343395"/>
                  <a:gd name="connsiteX28" fmla="*/ 627898 w 712460"/>
                  <a:gd name="connsiteY28" fmla="*/ 171079 h 343395"/>
                  <a:gd name="connsiteX29" fmla="*/ 648567 w 712460"/>
                  <a:gd name="connsiteY29" fmla="*/ 146695 h 343395"/>
                  <a:gd name="connsiteX30" fmla="*/ 665826 w 712460"/>
                  <a:gd name="connsiteY30" fmla="*/ 122034 h 343395"/>
                  <a:gd name="connsiteX31" fmla="*/ 679780 w 712460"/>
                  <a:gd name="connsiteY31" fmla="*/ 97907 h 343395"/>
                  <a:gd name="connsiteX32" fmla="*/ 690277 w 712460"/>
                  <a:gd name="connsiteY32" fmla="*/ 74933 h 343395"/>
                  <a:gd name="connsiteX33" fmla="*/ 698230 w 712460"/>
                  <a:gd name="connsiteY33" fmla="*/ 54083 h 343395"/>
                  <a:gd name="connsiteX34" fmla="*/ 704307 w 712460"/>
                  <a:gd name="connsiteY34" fmla="*/ 35995 h 343395"/>
                  <a:gd name="connsiteX35" fmla="*/ 710365 w 712460"/>
                  <a:gd name="connsiteY35" fmla="*/ 9877 h 343395"/>
                  <a:gd name="connsiteX36" fmla="*/ 712461 w 712460"/>
                  <a:gd name="connsiteY36" fmla="*/ 552 h 343395"/>
                  <a:gd name="connsiteX37" fmla="*/ 711708 w 712460"/>
                  <a:gd name="connsiteY37" fmla="*/ 10049 h 343395"/>
                  <a:gd name="connsiteX38" fmla="*/ 709374 w 712460"/>
                  <a:gd name="connsiteY38" fmla="*/ 37052 h 343395"/>
                  <a:gd name="connsiteX39" fmla="*/ 705869 w 712460"/>
                  <a:gd name="connsiteY39" fmla="*/ 56140 h 343395"/>
                  <a:gd name="connsiteX40" fmla="*/ 700811 w 712460"/>
                  <a:gd name="connsiteY40" fmla="*/ 78534 h 343395"/>
                  <a:gd name="connsiteX41" fmla="*/ 693372 w 712460"/>
                  <a:gd name="connsiteY41" fmla="*/ 103737 h 343395"/>
                  <a:gd name="connsiteX42" fmla="*/ 682457 w 712460"/>
                  <a:gd name="connsiteY42" fmla="*/ 130902 h 343395"/>
                  <a:gd name="connsiteX43" fmla="*/ 667998 w 712460"/>
                  <a:gd name="connsiteY43" fmla="*/ 159449 h 343395"/>
                  <a:gd name="connsiteX44" fmla="*/ 649662 w 712460"/>
                  <a:gd name="connsiteY44" fmla="*/ 188633 h 343395"/>
                  <a:gd name="connsiteX45" fmla="*/ 627202 w 712460"/>
                  <a:gd name="connsiteY45" fmla="*/ 217589 h 343395"/>
                  <a:gd name="connsiteX46" fmla="*/ 600532 w 712460"/>
                  <a:gd name="connsiteY46" fmla="*/ 245431 h 343395"/>
                  <a:gd name="connsiteX47" fmla="*/ 569586 w 712460"/>
                  <a:gd name="connsiteY47" fmla="*/ 270967 h 343395"/>
                  <a:gd name="connsiteX48" fmla="*/ 534924 w 712460"/>
                  <a:gd name="connsiteY48" fmla="*/ 293637 h 343395"/>
                  <a:gd name="connsiteX49" fmla="*/ 516474 w 712460"/>
                  <a:gd name="connsiteY49" fmla="*/ 303962 h 343395"/>
                  <a:gd name="connsiteX50" fmla="*/ 497043 w 712460"/>
                  <a:gd name="connsiteY50" fmla="*/ 312715 h 343395"/>
                  <a:gd name="connsiteX51" fmla="*/ 456590 w 712460"/>
                  <a:gd name="connsiteY51" fmla="*/ 327584 h 343395"/>
                  <a:gd name="connsiteX52" fmla="*/ 435635 w 712460"/>
                  <a:gd name="connsiteY52" fmla="*/ 333137 h 343395"/>
                  <a:gd name="connsiteX53" fmla="*/ 414357 w 712460"/>
                  <a:gd name="connsiteY53" fmla="*/ 337776 h 343395"/>
                  <a:gd name="connsiteX54" fmla="*/ 369713 w 712460"/>
                  <a:gd name="connsiteY54" fmla="*/ 342710 h 343395"/>
                  <a:gd name="connsiteX55" fmla="*/ 350196 w 712460"/>
                  <a:gd name="connsiteY55" fmla="*/ 343119 h 343395"/>
                  <a:gd name="connsiteX56" fmla="*/ 340509 w 712460"/>
                  <a:gd name="connsiteY56" fmla="*/ 343329 h 343395"/>
                  <a:gd name="connsiteX57" fmla="*/ 338090 w 712460"/>
                  <a:gd name="connsiteY57" fmla="*/ 343376 h 343395"/>
                  <a:gd name="connsiteX58" fmla="*/ 337490 w 712460"/>
                  <a:gd name="connsiteY58" fmla="*/ 343395 h 343395"/>
                  <a:gd name="connsiteX59" fmla="*/ 334918 w 712460"/>
                  <a:gd name="connsiteY59" fmla="*/ 343214 h 343395"/>
                  <a:gd name="connsiteX60" fmla="*/ 333585 w 712460"/>
                  <a:gd name="connsiteY60" fmla="*/ 343129 h 343395"/>
                  <a:gd name="connsiteX61" fmla="*/ 328260 w 712460"/>
                  <a:gd name="connsiteY61" fmla="*/ 342786 h 343395"/>
                  <a:gd name="connsiteX62" fmla="*/ 286245 w 712460"/>
                  <a:gd name="connsiteY62" fmla="*/ 338176 h 343395"/>
                  <a:gd name="connsiteX63" fmla="*/ 208378 w 712460"/>
                  <a:gd name="connsiteY63" fmla="*/ 316440 h 343395"/>
                  <a:gd name="connsiteX64" fmla="*/ 143066 w 712460"/>
                  <a:gd name="connsiteY64" fmla="*/ 283035 h 343395"/>
                  <a:gd name="connsiteX65" fmla="*/ 93107 w 712460"/>
                  <a:gd name="connsiteY65" fmla="*/ 245240 h 343395"/>
                  <a:gd name="connsiteX66" fmla="*/ 74047 w 712460"/>
                  <a:gd name="connsiteY66" fmla="*/ 227095 h 343395"/>
                  <a:gd name="connsiteX67" fmla="*/ 58674 w 712460"/>
                  <a:gd name="connsiteY67" fmla="*/ 210550 h 343395"/>
                  <a:gd name="connsiteX68" fmla="*/ 46272 w 712460"/>
                  <a:gd name="connsiteY68" fmla="*/ 195567 h 343395"/>
                  <a:gd name="connsiteX69" fmla="*/ 44682 w 712460"/>
                  <a:gd name="connsiteY69" fmla="*/ 193510 h 343395"/>
                  <a:gd name="connsiteX70" fmla="*/ 0 w 712460"/>
                  <a:gd name="connsiteY70" fmla="*/ 210445 h 343395"/>
                  <a:gd name="connsiteX71" fmla="*/ 34290 w 712460"/>
                  <a:gd name="connsiteY71" fmla="*/ 0 h 34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712460" h="343395">
                    <a:moveTo>
                      <a:pt x="34290" y="0"/>
                    </a:moveTo>
                    <a:lnTo>
                      <a:pt x="199425" y="134903"/>
                    </a:lnTo>
                    <a:lnTo>
                      <a:pt x="157405" y="150821"/>
                    </a:lnTo>
                    <a:cubicBezTo>
                      <a:pt x="157936" y="151585"/>
                      <a:pt x="158470" y="152360"/>
                      <a:pt x="159001" y="153143"/>
                    </a:cubicBezTo>
                    <a:cubicBezTo>
                      <a:pt x="162506" y="157820"/>
                      <a:pt x="166440" y="162801"/>
                      <a:pt x="170717" y="168107"/>
                    </a:cubicBezTo>
                    <a:cubicBezTo>
                      <a:pt x="179575" y="178413"/>
                      <a:pt x="190148" y="189719"/>
                      <a:pt x="202968" y="200835"/>
                    </a:cubicBezTo>
                    <a:cubicBezTo>
                      <a:pt x="228648" y="222771"/>
                      <a:pt x="263052" y="244850"/>
                      <a:pt x="304971" y="257927"/>
                    </a:cubicBezTo>
                    <a:cubicBezTo>
                      <a:pt x="315420" y="261176"/>
                      <a:pt x="326231" y="264138"/>
                      <a:pt x="337414" y="266310"/>
                    </a:cubicBezTo>
                    <a:lnTo>
                      <a:pt x="341605" y="267214"/>
                    </a:lnTo>
                    <a:lnTo>
                      <a:pt x="342662" y="267443"/>
                    </a:lnTo>
                    <a:lnTo>
                      <a:pt x="342929" y="267491"/>
                    </a:lnTo>
                    <a:cubicBezTo>
                      <a:pt x="344329" y="267609"/>
                      <a:pt x="342237" y="267463"/>
                      <a:pt x="341485" y="267414"/>
                    </a:cubicBezTo>
                    <a:lnTo>
                      <a:pt x="341281" y="267395"/>
                    </a:lnTo>
                    <a:lnTo>
                      <a:pt x="341881" y="267472"/>
                    </a:lnTo>
                    <a:lnTo>
                      <a:pt x="344272" y="267767"/>
                    </a:lnTo>
                    <a:lnTo>
                      <a:pt x="353892" y="268929"/>
                    </a:lnTo>
                    <a:cubicBezTo>
                      <a:pt x="360321" y="269710"/>
                      <a:pt x="366779" y="270500"/>
                      <a:pt x="373275" y="271291"/>
                    </a:cubicBezTo>
                    <a:cubicBezTo>
                      <a:pt x="379552" y="271929"/>
                      <a:pt x="384467" y="271634"/>
                      <a:pt x="390220" y="271920"/>
                    </a:cubicBezTo>
                    <a:cubicBezTo>
                      <a:pt x="395830" y="271958"/>
                      <a:pt x="401317" y="272539"/>
                      <a:pt x="407203" y="272244"/>
                    </a:cubicBezTo>
                    <a:lnTo>
                      <a:pt x="425120" y="270920"/>
                    </a:lnTo>
                    <a:cubicBezTo>
                      <a:pt x="431140" y="270577"/>
                      <a:pt x="437188" y="270139"/>
                      <a:pt x="443084" y="268843"/>
                    </a:cubicBezTo>
                    <a:lnTo>
                      <a:pt x="453312" y="267083"/>
                    </a:lnTo>
                    <a:cubicBezTo>
                      <a:pt x="461853" y="265604"/>
                      <a:pt x="470398" y="263972"/>
                      <a:pt x="478650" y="261271"/>
                    </a:cubicBezTo>
                    <a:cubicBezTo>
                      <a:pt x="484480" y="259575"/>
                      <a:pt x="490442" y="258147"/>
                      <a:pt x="496214" y="256270"/>
                    </a:cubicBezTo>
                    <a:cubicBezTo>
                      <a:pt x="501901" y="254060"/>
                      <a:pt x="507559" y="251870"/>
                      <a:pt x="513198" y="249679"/>
                    </a:cubicBezTo>
                    <a:cubicBezTo>
                      <a:pt x="524799" y="245821"/>
                      <a:pt x="535124" y="239554"/>
                      <a:pt x="546002" y="234391"/>
                    </a:cubicBezTo>
                    <a:cubicBezTo>
                      <a:pt x="556689" y="228905"/>
                      <a:pt x="566318" y="221904"/>
                      <a:pt x="576453" y="215846"/>
                    </a:cubicBezTo>
                    <a:cubicBezTo>
                      <a:pt x="585683" y="208655"/>
                      <a:pt x="595141" y="201806"/>
                      <a:pt x="603799" y="194405"/>
                    </a:cubicBezTo>
                    <a:cubicBezTo>
                      <a:pt x="611896" y="186461"/>
                      <a:pt x="620668" y="179280"/>
                      <a:pt x="627898" y="171079"/>
                    </a:cubicBezTo>
                    <a:cubicBezTo>
                      <a:pt x="634870" y="162725"/>
                      <a:pt x="642614" y="155153"/>
                      <a:pt x="648567" y="146695"/>
                    </a:cubicBezTo>
                    <a:cubicBezTo>
                      <a:pt x="654453" y="138208"/>
                      <a:pt x="660787" y="130283"/>
                      <a:pt x="665826" y="122034"/>
                    </a:cubicBezTo>
                    <a:cubicBezTo>
                      <a:pt x="670693" y="113633"/>
                      <a:pt x="675351" y="105566"/>
                      <a:pt x="679780" y="97907"/>
                    </a:cubicBezTo>
                    <a:cubicBezTo>
                      <a:pt x="683619" y="89926"/>
                      <a:pt x="686953" y="82172"/>
                      <a:pt x="690277" y="74933"/>
                    </a:cubicBezTo>
                    <a:cubicBezTo>
                      <a:pt x="693868" y="67761"/>
                      <a:pt x="696049" y="60646"/>
                      <a:pt x="698230" y="54083"/>
                    </a:cubicBezTo>
                    <a:cubicBezTo>
                      <a:pt x="700440" y="47501"/>
                      <a:pt x="702469" y="41453"/>
                      <a:pt x="704307" y="35995"/>
                    </a:cubicBezTo>
                    <a:cubicBezTo>
                      <a:pt x="707136" y="24851"/>
                      <a:pt x="708927" y="15926"/>
                      <a:pt x="710365" y="9877"/>
                    </a:cubicBezTo>
                    <a:cubicBezTo>
                      <a:pt x="711737" y="3791"/>
                      <a:pt x="712461" y="552"/>
                      <a:pt x="712461" y="552"/>
                    </a:cubicBezTo>
                    <a:cubicBezTo>
                      <a:pt x="712461" y="552"/>
                      <a:pt x="712203" y="3848"/>
                      <a:pt x="711708" y="10049"/>
                    </a:cubicBezTo>
                    <a:cubicBezTo>
                      <a:pt x="711137" y="16240"/>
                      <a:pt x="710632" y="25403"/>
                      <a:pt x="709374" y="37052"/>
                    </a:cubicBezTo>
                    <a:cubicBezTo>
                      <a:pt x="708317" y="42815"/>
                      <a:pt x="707146" y="49197"/>
                      <a:pt x="705869" y="56140"/>
                    </a:cubicBezTo>
                    <a:cubicBezTo>
                      <a:pt x="704602" y="63113"/>
                      <a:pt x="703393" y="70733"/>
                      <a:pt x="700811" y="78534"/>
                    </a:cubicBezTo>
                    <a:cubicBezTo>
                      <a:pt x="698478" y="86392"/>
                      <a:pt x="696182" y="94888"/>
                      <a:pt x="693372" y="103737"/>
                    </a:cubicBezTo>
                    <a:cubicBezTo>
                      <a:pt x="689896" y="112357"/>
                      <a:pt x="686257" y="121425"/>
                      <a:pt x="682457" y="130902"/>
                    </a:cubicBezTo>
                    <a:cubicBezTo>
                      <a:pt x="678399" y="140294"/>
                      <a:pt x="673008" y="149514"/>
                      <a:pt x="667998" y="159449"/>
                    </a:cubicBezTo>
                    <a:cubicBezTo>
                      <a:pt x="662911" y="169355"/>
                      <a:pt x="655968" y="178537"/>
                      <a:pt x="649662" y="188633"/>
                    </a:cubicBezTo>
                    <a:cubicBezTo>
                      <a:pt x="643119" y="198568"/>
                      <a:pt x="634898" y="207626"/>
                      <a:pt x="627202" y="217589"/>
                    </a:cubicBezTo>
                    <a:cubicBezTo>
                      <a:pt x="618935" y="227009"/>
                      <a:pt x="609714" y="236001"/>
                      <a:pt x="600532" y="245431"/>
                    </a:cubicBezTo>
                    <a:cubicBezTo>
                      <a:pt x="590436" y="253727"/>
                      <a:pt x="580654" y="263071"/>
                      <a:pt x="569586" y="270967"/>
                    </a:cubicBezTo>
                    <a:cubicBezTo>
                      <a:pt x="558327" y="278540"/>
                      <a:pt x="547392" y="287284"/>
                      <a:pt x="534924" y="293637"/>
                    </a:cubicBezTo>
                    <a:cubicBezTo>
                      <a:pt x="528799" y="297066"/>
                      <a:pt x="522646" y="300504"/>
                      <a:pt x="516474" y="303962"/>
                    </a:cubicBezTo>
                    <a:cubicBezTo>
                      <a:pt x="510140" y="307096"/>
                      <a:pt x="503558" y="309772"/>
                      <a:pt x="497043" y="312715"/>
                    </a:cubicBezTo>
                    <a:cubicBezTo>
                      <a:pt x="484118" y="318973"/>
                      <a:pt x="470364" y="323107"/>
                      <a:pt x="456590" y="327584"/>
                    </a:cubicBezTo>
                    <a:cubicBezTo>
                      <a:pt x="449761" y="330060"/>
                      <a:pt x="442722" y="331661"/>
                      <a:pt x="435635" y="333137"/>
                    </a:cubicBezTo>
                    <a:lnTo>
                      <a:pt x="414357" y="337776"/>
                    </a:lnTo>
                    <a:cubicBezTo>
                      <a:pt x="399869" y="339957"/>
                      <a:pt x="383943" y="341633"/>
                      <a:pt x="369713" y="342710"/>
                    </a:cubicBezTo>
                    <a:cubicBezTo>
                      <a:pt x="363179" y="342852"/>
                      <a:pt x="356664" y="342986"/>
                      <a:pt x="350196" y="343119"/>
                    </a:cubicBezTo>
                    <a:lnTo>
                      <a:pt x="340509" y="343329"/>
                    </a:lnTo>
                    <a:lnTo>
                      <a:pt x="338090" y="343376"/>
                    </a:lnTo>
                    <a:lnTo>
                      <a:pt x="337490" y="343395"/>
                    </a:lnTo>
                    <a:lnTo>
                      <a:pt x="334918" y="343214"/>
                    </a:lnTo>
                    <a:lnTo>
                      <a:pt x="333585" y="343129"/>
                    </a:lnTo>
                    <a:lnTo>
                      <a:pt x="328260" y="342786"/>
                    </a:lnTo>
                    <a:cubicBezTo>
                      <a:pt x="314039" y="342090"/>
                      <a:pt x="300018" y="340385"/>
                      <a:pt x="286245" y="338176"/>
                    </a:cubicBezTo>
                    <a:cubicBezTo>
                      <a:pt x="258718" y="333661"/>
                      <a:pt x="232429" y="326117"/>
                      <a:pt x="208378" y="316440"/>
                    </a:cubicBezTo>
                    <a:cubicBezTo>
                      <a:pt x="184299" y="306819"/>
                      <a:pt x="162411" y="295237"/>
                      <a:pt x="143066" y="283035"/>
                    </a:cubicBezTo>
                    <a:cubicBezTo>
                      <a:pt x="123777" y="270701"/>
                      <a:pt x="107223" y="257585"/>
                      <a:pt x="93107" y="245240"/>
                    </a:cubicBezTo>
                    <a:cubicBezTo>
                      <a:pt x="86201" y="238916"/>
                      <a:pt x="79800" y="232858"/>
                      <a:pt x="74047" y="227095"/>
                    </a:cubicBezTo>
                    <a:cubicBezTo>
                      <a:pt x="68447" y="221104"/>
                      <a:pt x="63332" y="215903"/>
                      <a:pt x="58674" y="210550"/>
                    </a:cubicBezTo>
                    <a:cubicBezTo>
                      <a:pt x="54035" y="204940"/>
                      <a:pt x="49882" y="199930"/>
                      <a:pt x="46272" y="195567"/>
                    </a:cubicBezTo>
                    <a:lnTo>
                      <a:pt x="44682" y="193510"/>
                    </a:lnTo>
                    <a:lnTo>
                      <a:pt x="0" y="210445"/>
                    </a:lnTo>
                    <a:lnTo>
                      <a:pt x="34290" y="0"/>
                    </a:lnTo>
                    <a:close/>
                  </a:path>
                </a:pathLst>
              </a:custGeom>
              <a:gradFill flip="none" rotWithShape="1">
                <a:gsLst>
                  <a:gs pos="76000">
                    <a:srgbClr val="0070C0"/>
                  </a:gs>
                  <a:gs pos="0">
                    <a:srgbClr val="00B0F0">
                      <a:alpha val="5000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2900"/>
                <a:endParaRPr lang="en-US" sz="900">
                  <a:solidFill>
                    <a:srgbClr val="1F1F1F"/>
                  </a:solidFill>
                  <a:latin typeface="Calibri Light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68B7F57-1487-4E82-B1DB-5905896B29AD}"/>
                  </a:ext>
                </a:extLst>
              </p:cNvPr>
              <p:cNvSpPr/>
              <p:nvPr/>
            </p:nvSpPr>
            <p:spPr>
              <a:xfrm>
                <a:off x="361457" y="664015"/>
                <a:ext cx="930819" cy="451796"/>
              </a:xfrm>
              <a:custGeom>
                <a:avLst/>
                <a:gdLst>
                  <a:gd name="connsiteX0" fmla="*/ 374952 w 712174"/>
                  <a:gd name="connsiteY0" fmla="*/ 0 h 345671"/>
                  <a:gd name="connsiteX1" fmla="*/ 377190 w 712174"/>
                  <a:gd name="connsiteY1" fmla="*/ 1476 h 345671"/>
                  <a:gd name="connsiteX2" fmla="*/ 378514 w 712174"/>
                  <a:gd name="connsiteY2" fmla="*/ 2257 h 345671"/>
                  <a:gd name="connsiteX3" fmla="*/ 383810 w 712174"/>
                  <a:gd name="connsiteY3" fmla="*/ 3077 h 345671"/>
                  <a:gd name="connsiteX4" fmla="*/ 425825 w 712174"/>
                  <a:gd name="connsiteY4" fmla="*/ 7725 h 345671"/>
                  <a:gd name="connsiteX5" fmla="*/ 466096 w 712174"/>
                  <a:gd name="connsiteY5" fmla="*/ 16602 h 345671"/>
                  <a:gd name="connsiteX6" fmla="*/ 503673 w 712174"/>
                  <a:gd name="connsiteY6" fmla="*/ 29537 h 345671"/>
                  <a:gd name="connsiteX7" fmla="*/ 568766 w 712174"/>
                  <a:gd name="connsiteY7" fmla="*/ 63160 h 345671"/>
                  <a:gd name="connsiteX8" fmla="*/ 582978 w 712174"/>
                  <a:gd name="connsiteY8" fmla="*/ 72190 h 345671"/>
                  <a:gd name="connsiteX9" fmla="*/ 595770 w 712174"/>
                  <a:gd name="connsiteY9" fmla="*/ 81877 h 345671"/>
                  <a:gd name="connsiteX10" fmla="*/ 619020 w 712174"/>
                  <a:gd name="connsiteY10" fmla="*/ 100546 h 345671"/>
                  <a:gd name="connsiteX11" fmla="*/ 655091 w 712174"/>
                  <a:gd name="connsiteY11" fmla="*/ 137398 h 345671"/>
                  <a:gd name="connsiteX12" fmla="*/ 667195 w 712174"/>
                  <a:gd name="connsiteY12" fmla="*/ 152298 h 345671"/>
                  <a:gd name="connsiteX13" fmla="*/ 712175 w 712174"/>
                  <a:gd name="connsiteY13" fmla="*/ 135179 h 345671"/>
                  <a:gd name="connsiteX14" fmla="*/ 678142 w 712174"/>
                  <a:gd name="connsiteY14" fmla="*/ 345672 h 345671"/>
                  <a:gd name="connsiteX15" fmla="*/ 512845 w 712174"/>
                  <a:gd name="connsiteY15" fmla="*/ 210969 h 345671"/>
                  <a:gd name="connsiteX16" fmla="*/ 554395 w 712174"/>
                  <a:gd name="connsiteY16" fmla="*/ 195186 h 345671"/>
                  <a:gd name="connsiteX17" fmla="*/ 541496 w 712174"/>
                  <a:gd name="connsiteY17" fmla="*/ 177765 h 345671"/>
                  <a:gd name="connsiteX18" fmla="*/ 526656 w 712174"/>
                  <a:gd name="connsiteY18" fmla="*/ 161925 h 345671"/>
                  <a:gd name="connsiteX19" fmla="*/ 518417 w 712174"/>
                  <a:gd name="connsiteY19" fmla="*/ 153438 h 345671"/>
                  <a:gd name="connsiteX20" fmla="*/ 508968 w 712174"/>
                  <a:gd name="connsiteY20" fmla="*/ 145447 h 345671"/>
                  <a:gd name="connsiteX21" fmla="*/ 464277 w 712174"/>
                  <a:gd name="connsiteY21" fmla="*/ 113357 h 345671"/>
                  <a:gd name="connsiteX22" fmla="*/ 437217 w 712174"/>
                  <a:gd name="connsiteY22" fmla="*/ 99384 h 345671"/>
                  <a:gd name="connsiteX23" fmla="*/ 407184 w 712174"/>
                  <a:gd name="connsiteY23" fmla="*/ 88144 h 345671"/>
                  <a:gd name="connsiteX24" fmla="*/ 374723 w 712174"/>
                  <a:gd name="connsiteY24" fmla="*/ 79886 h 345671"/>
                  <a:gd name="connsiteX25" fmla="*/ 370561 w 712174"/>
                  <a:gd name="connsiteY25" fmla="*/ 78848 h 345671"/>
                  <a:gd name="connsiteX26" fmla="*/ 369513 w 712174"/>
                  <a:gd name="connsiteY26" fmla="*/ 78581 h 345671"/>
                  <a:gd name="connsiteX27" fmla="*/ 371151 w 712174"/>
                  <a:gd name="connsiteY27" fmla="*/ 78677 h 345671"/>
                  <a:gd name="connsiteX28" fmla="*/ 370856 w 712174"/>
                  <a:gd name="connsiteY28" fmla="*/ 78638 h 345671"/>
                  <a:gd name="connsiteX29" fmla="*/ 370256 w 712174"/>
                  <a:gd name="connsiteY29" fmla="*/ 78572 h 345671"/>
                  <a:gd name="connsiteX30" fmla="*/ 367865 w 712174"/>
                  <a:gd name="connsiteY30" fmla="*/ 78276 h 345671"/>
                  <a:gd name="connsiteX31" fmla="*/ 358245 w 712174"/>
                  <a:gd name="connsiteY31" fmla="*/ 77105 h 345671"/>
                  <a:gd name="connsiteX32" fmla="*/ 338890 w 712174"/>
                  <a:gd name="connsiteY32" fmla="*/ 74752 h 345671"/>
                  <a:gd name="connsiteX33" fmla="*/ 321993 w 712174"/>
                  <a:gd name="connsiteY33" fmla="*/ 74162 h 345671"/>
                  <a:gd name="connsiteX34" fmla="*/ 305010 w 712174"/>
                  <a:gd name="connsiteY34" fmla="*/ 73847 h 345671"/>
                  <a:gd name="connsiteX35" fmla="*/ 287103 w 712174"/>
                  <a:gd name="connsiteY35" fmla="*/ 75181 h 345671"/>
                  <a:gd name="connsiteX36" fmla="*/ 278063 w 712174"/>
                  <a:gd name="connsiteY36" fmla="*/ 75809 h 345671"/>
                  <a:gd name="connsiteX37" fmla="*/ 269157 w 712174"/>
                  <a:gd name="connsiteY37" fmla="*/ 77276 h 345671"/>
                  <a:gd name="connsiteX38" fmla="*/ 233610 w 712174"/>
                  <a:gd name="connsiteY38" fmla="*/ 84868 h 345671"/>
                  <a:gd name="connsiteX39" fmla="*/ 216056 w 712174"/>
                  <a:gd name="connsiteY39" fmla="*/ 89887 h 345671"/>
                  <a:gd name="connsiteX40" fmla="*/ 199092 w 712174"/>
                  <a:gd name="connsiteY40" fmla="*/ 96460 h 345671"/>
                  <a:gd name="connsiteX41" fmla="*/ 166306 w 712174"/>
                  <a:gd name="connsiteY41" fmla="*/ 111757 h 345671"/>
                  <a:gd name="connsiteX42" fmla="*/ 135884 w 712174"/>
                  <a:gd name="connsiteY42" fmla="*/ 130312 h 345671"/>
                  <a:gd name="connsiteX43" fmla="*/ 108566 w 712174"/>
                  <a:gd name="connsiteY43" fmla="*/ 151762 h 345671"/>
                  <a:gd name="connsiteX44" fmla="*/ 84506 w 712174"/>
                  <a:gd name="connsiteY44" fmla="*/ 175069 h 345671"/>
                  <a:gd name="connsiteX45" fmla="*/ 63846 w 712174"/>
                  <a:gd name="connsiteY45" fmla="*/ 199454 h 345671"/>
                  <a:gd name="connsiteX46" fmla="*/ 46596 w 712174"/>
                  <a:gd name="connsiteY46" fmla="*/ 224095 h 345671"/>
                  <a:gd name="connsiteX47" fmla="*/ 32652 w 712174"/>
                  <a:gd name="connsiteY47" fmla="*/ 248212 h 345671"/>
                  <a:gd name="connsiteX48" fmla="*/ 22165 w 712174"/>
                  <a:gd name="connsiteY48" fmla="*/ 271177 h 345671"/>
                  <a:gd name="connsiteX49" fmla="*/ 14221 w 712174"/>
                  <a:gd name="connsiteY49" fmla="*/ 292017 h 345671"/>
                  <a:gd name="connsiteX50" fmla="*/ 8153 w 712174"/>
                  <a:gd name="connsiteY50" fmla="*/ 310096 h 345671"/>
                  <a:gd name="connsiteX51" fmla="*/ 2105 w 712174"/>
                  <a:gd name="connsiteY51" fmla="*/ 336194 h 345671"/>
                  <a:gd name="connsiteX52" fmla="*/ 0 w 712174"/>
                  <a:gd name="connsiteY52" fmla="*/ 345510 h 345671"/>
                  <a:gd name="connsiteX53" fmla="*/ 762 w 712174"/>
                  <a:gd name="connsiteY53" fmla="*/ 336023 h 345671"/>
                  <a:gd name="connsiteX54" fmla="*/ 3086 w 712174"/>
                  <a:gd name="connsiteY54" fmla="*/ 309029 h 345671"/>
                  <a:gd name="connsiteX55" fmla="*/ 6582 w 712174"/>
                  <a:gd name="connsiteY55" fmla="*/ 289960 h 345671"/>
                  <a:gd name="connsiteX56" fmla="*/ 11640 w 712174"/>
                  <a:gd name="connsiteY56" fmla="*/ 267576 h 345671"/>
                  <a:gd name="connsiteX57" fmla="*/ 19069 w 712174"/>
                  <a:gd name="connsiteY57" fmla="*/ 242392 h 345671"/>
                  <a:gd name="connsiteX58" fmla="*/ 29975 w 712174"/>
                  <a:gd name="connsiteY58" fmla="*/ 215236 h 345671"/>
                  <a:gd name="connsiteX59" fmla="*/ 44415 w 712174"/>
                  <a:gd name="connsiteY59" fmla="*/ 186700 h 345671"/>
                  <a:gd name="connsiteX60" fmla="*/ 62732 w 712174"/>
                  <a:gd name="connsiteY60" fmla="*/ 157534 h 345671"/>
                  <a:gd name="connsiteX61" fmla="*/ 85163 w 712174"/>
                  <a:gd name="connsiteY61" fmla="*/ 128578 h 345671"/>
                  <a:gd name="connsiteX62" fmla="*/ 111795 w 712174"/>
                  <a:gd name="connsiteY62" fmla="*/ 100746 h 345671"/>
                  <a:gd name="connsiteX63" fmla="*/ 142704 w 712174"/>
                  <a:gd name="connsiteY63" fmla="*/ 75209 h 345671"/>
                  <a:gd name="connsiteX64" fmla="*/ 177336 w 712174"/>
                  <a:gd name="connsiteY64" fmla="*/ 52530 h 345671"/>
                  <a:gd name="connsiteX65" fmla="*/ 195777 w 712174"/>
                  <a:gd name="connsiteY65" fmla="*/ 42205 h 345671"/>
                  <a:gd name="connsiteX66" fmla="*/ 215179 w 712174"/>
                  <a:gd name="connsiteY66" fmla="*/ 33442 h 345671"/>
                  <a:gd name="connsiteX67" fmla="*/ 255594 w 712174"/>
                  <a:gd name="connsiteY67" fmla="*/ 18555 h 345671"/>
                  <a:gd name="connsiteX68" fmla="*/ 265957 w 712174"/>
                  <a:gd name="connsiteY68" fmla="*/ 15335 h 345671"/>
                  <a:gd name="connsiteX69" fmla="*/ 276539 w 712174"/>
                  <a:gd name="connsiteY69" fmla="*/ 12973 h 345671"/>
                  <a:gd name="connsiteX70" fmla="*/ 297799 w 712174"/>
                  <a:gd name="connsiteY70" fmla="*/ 8334 h 345671"/>
                  <a:gd name="connsiteX71" fmla="*/ 342452 w 712174"/>
                  <a:gd name="connsiteY71" fmla="*/ 3334 h 345671"/>
                  <a:gd name="connsiteX72" fmla="*/ 361950 w 712174"/>
                  <a:gd name="connsiteY72" fmla="*/ 2924 h 345671"/>
                  <a:gd name="connsiteX73" fmla="*/ 371637 w 712174"/>
                  <a:gd name="connsiteY73" fmla="*/ 2724 h 345671"/>
                  <a:gd name="connsiteX74" fmla="*/ 374047 w 712174"/>
                  <a:gd name="connsiteY74" fmla="*/ 1343 h 345671"/>
                  <a:gd name="connsiteX75" fmla="*/ 374647 w 712174"/>
                  <a:gd name="connsiteY75" fmla="*/ 0 h 345671"/>
                  <a:gd name="connsiteX76" fmla="*/ 374952 w 712174"/>
                  <a:gd name="connsiteY76" fmla="*/ 0 h 34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712174" h="345671">
                    <a:moveTo>
                      <a:pt x="374952" y="0"/>
                    </a:moveTo>
                    <a:lnTo>
                      <a:pt x="377190" y="1476"/>
                    </a:lnTo>
                    <a:lnTo>
                      <a:pt x="378514" y="2257"/>
                    </a:lnTo>
                    <a:lnTo>
                      <a:pt x="383810" y="3077"/>
                    </a:lnTo>
                    <a:cubicBezTo>
                      <a:pt x="397916" y="4534"/>
                      <a:pt x="412090" y="5534"/>
                      <a:pt x="425825" y="7725"/>
                    </a:cubicBezTo>
                    <a:cubicBezTo>
                      <a:pt x="439493" y="10706"/>
                      <a:pt x="452933" y="13726"/>
                      <a:pt x="466096" y="16602"/>
                    </a:cubicBezTo>
                    <a:cubicBezTo>
                      <a:pt x="478917" y="21003"/>
                      <a:pt x="491461" y="25346"/>
                      <a:pt x="503673" y="29537"/>
                    </a:cubicBezTo>
                    <a:cubicBezTo>
                      <a:pt x="527371" y="39748"/>
                      <a:pt x="549897" y="50282"/>
                      <a:pt x="568766" y="63160"/>
                    </a:cubicBezTo>
                    <a:cubicBezTo>
                      <a:pt x="573605" y="66237"/>
                      <a:pt x="578349" y="69247"/>
                      <a:pt x="582978" y="72190"/>
                    </a:cubicBezTo>
                    <a:cubicBezTo>
                      <a:pt x="587693" y="75047"/>
                      <a:pt x="591588" y="78743"/>
                      <a:pt x="595770" y="81877"/>
                    </a:cubicBezTo>
                    <a:cubicBezTo>
                      <a:pt x="603961" y="88449"/>
                      <a:pt x="611724" y="94688"/>
                      <a:pt x="619020" y="100546"/>
                    </a:cubicBezTo>
                    <a:cubicBezTo>
                      <a:pt x="633108" y="113995"/>
                      <a:pt x="645957" y="127397"/>
                      <a:pt x="655091" y="137398"/>
                    </a:cubicBezTo>
                    <a:cubicBezTo>
                      <a:pt x="659798" y="143192"/>
                      <a:pt x="663856" y="148187"/>
                      <a:pt x="667195" y="152298"/>
                    </a:cubicBezTo>
                    <a:lnTo>
                      <a:pt x="712175" y="135179"/>
                    </a:lnTo>
                    <a:lnTo>
                      <a:pt x="678142" y="345672"/>
                    </a:lnTo>
                    <a:lnTo>
                      <a:pt x="512845" y="210969"/>
                    </a:lnTo>
                    <a:lnTo>
                      <a:pt x="554395" y="195186"/>
                    </a:lnTo>
                    <a:cubicBezTo>
                      <a:pt x="550511" y="189940"/>
                      <a:pt x="546197" y="184110"/>
                      <a:pt x="541496" y="177765"/>
                    </a:cubicBezTo>
                    <a:cubicBezTo>
                      <a:pt x="536839" y="172793"/>
                      <a:pt x="531886" y="167507"/>
                      <a:pt x="526656" y="161925"/>
                    </a:cubicBezTo>
                    <a:cubicBezTo>
                      <a:pt x="523961" y="159220"/>
                      <a:pt x="521579" y="155934"/>
                      <a:pt x="518417" y="153438"/>
                    </a:cubicBezTo>
                    <a:cubicBezTo>
                      <a:pt x="515341" y="150828"/>
                      <a:pt x="512178" y="148171"/>
                      <a:pt x="508968" y="145447"/>
                    </a:cubicBezTo>
                    <a:cubicBezTo>
                      <a:pt x="496538" y="133760"/>
                      <a:pt x="480965" y="123854"/>
                      <a:pt x="464277" y="113357"/>
                    </a:cubicBezTo>
                    <a:cubicBezTo>
                      <a:pt x="455476" y="108814"/>
                      <a:pt x="446446" y="104146"/>
                      <a:pt x="437217" y="99384"/>
                    </a:cubicBezTo>
                    <a:cubicBezTo>
                      <a:pt x="427406" y="95707"/>
                      <a:pt x="417376" y="91964"/>
                      <a:pt x="407184" y="88144"/>
                    </a:cubicBezTo>
                    <a:cubicBezTo>
                      <a:pt x="396745" y="84915"/>
                      <a:pt x="385763" y="82810"/>
                      <a:pt x="374723" y="79886"/>
                    </a:cubicBezTo>
                    <a:lnTo>
                      <a:pt x="370561" y="78848"/>
                    </a:lnTo>
                    <a:lnTo>
                      <a:pt x="369513" y="78581"/>
                    </a:lnTo>
                    <a:cubicBezTo>
                      <a:pt x="367713" y="78429"/>
                      <a:pt x="371675" y="78724"/>
                      <a:pt x="371151" y="78677"/>
                    </a:cubicBezTo>
                    <a:lnTo>
                      <a:pt x="370856" y="78638"/>
                    </a:lnTo>
                    <a:lnTo>
                      <a:pt x="370256" y="78572"/>
                    </a:lnTo>
                    <a:lnTo>
                      <a:pt x="367865" y="78276"/>
                    </a:lnTo>
                    <a:lnTo>
                      <a:pt x="358245" y="77105"/>
                    </a:lnTo>
                    <a:cubicBezTo>
                      <a:pt x="351825" y="76324"/>
                      <a:pt x="345367" y="75543"/>
                      <a:pt x="338890" y="74752"/>
                    </a:cubicBezTo>
                    <a:cubicBezTo>
                      <a:pt x="332708" y="74181"/>
                      <a:pt x="327717" y="74428"/>
                      <a:pt x="321993" y="74162"/>
                    </a:cubicBezTo>
                    <a:cubicBezTo>
                      <a:pt x="316382" y="74133"/>
                      <a:pt x="310906" y="73504"/>
                      <a:pt x="305010" y="73847"/>
                    </a:cubicBezTo>
                    <a:lnTo>
                      <a:pt x="287103" y="75181"/>
                    </a:lnTo>
                    <a:lnTo>
                      <a:pt x="278063" y="75809"/>
                    </a:lnTo>
                    <a:cubicBezTo>
                      <a:pt x="275063" y="76114"/>
                      <a:pt x="272139" y="76800"/>
                      <a:pt x="269157" y="77276"/>
                    </a:cubicBezTo>
                    <a:cubicBezTo>
                      <a:pt x="257270" y="79353"/>
                      <a:pt x="245154" y="81096"/>
                      <a:pt x="233610" y="84868"/>
                    </a:cubicBezTo>
                    <a:cubicBezTo>
                      <a:pt x="227781" y="86563"/>
                      <a:pt x="221818" y="87963"/>
                      <a:pt x="216056" y="89887"/>
                    </a:cubicBezTo>
                    <a:cubicBezTo>
                      <a:pt x="210379" y="92088"/>
                      <a:pt x="204730" y="94278"/>
                      <a:pt x="199092" y="96460"/>
                    </a:cubicBezTo>
                    <a:cubicBezTo>
                      <a:pt x="187490" y="100317"/>
                      <a:pt x="177194" y="106613"/>
                      <a:pt x="166306" y="111757"/>
                    </a:cubicBezTo>
                    <a:cubicBezTo>
                      <a:pt x="155648" y="117281"/>
                      <a:pt x="146009" y="124244"/>
                      <a:pt x="135884" y="130312"/>
                    </a:cubicBezTo>
                    <a:cubicBezTo>
                      <a:pt x="126683" y="137522"/>
                      <a:pt x="117205" y="144332"/>
                      <a:pt x="108566" y="151762"/>
                    </a:cubicBezTo>
                    <a:cubicBezTo>
                      <a:pt x="100479" y="159706"/>
                      <a:pt x="91697" y="166868"/>
                      <a:pt x="84506" y="175069"/>
                    </a:cubicBezTo>
                    <a:cubicBezTo>
                      <a:pt x="77524" y="183423"/>
                      <a:pt x="69780" y="190986"/>
                      <a:pt x="63846" y="199454"/>
                    </a:cubicBezTo>
                    <a:cubicBezTo>
                      <a:pt x="57969" y="207940"/>
                      <a:pt x="51616" y="215846"/>
                      <a:pt x="46596" y="224095"/>
                    </a:cubicBezTo>
                    <a:cubicBezTo>
                      <a:pt x="41739" y="232496"/>
                      <a:pt x="37081" y="240554"/>
                      <a:pt x="32652" y="248212"/>
                    </a:cubicBezTo>
                    <a:cubicBezTo>
                      <a:pt x="28823" y="256184"/>
                      <a:pt x="25489" y="263928"/>
                      <a:pt x="22165" y="271177"/>
                    </a:cubicBezTo>
                    <a:cubicBezTo>
                      <a:pt x="18583" y="278340"/>
                      <a:pt x="16412" y="285455"/>
                      <a:pt x="14221" y="292017"/>
                    </a:cubicBezTo>
                    <a:cubicBezTo>
                      <a:pt x="12011" y="298590"/>
                      <a:pt x="9992" y="304629"/>
                      <a:pt x="8153" y="310096"/>
                    </a:cubicBezTo>
                    <a:cubicBezTo>
                      <a:pt x="5324" y="321231"/>
                      <a:pt x="3543" y="330146"/>
                      <a:pt x="2105" y="336194"/>
                    </a:cubicBezTo>
                    <a:cubicBezTo>
                      <a:pt x="733" y="342271"/>
                      <a:pt x="0" y="345510"/>
                      <a:pt x="0" y="345510"/>
                    </a:cubicBezTo>
                    <a:cubicBezTo>
                      <a:pt x="0" y="345510"/>
                      <a:pt x="267" y="342214"/>
                      <a:pt x="762" y="336023"/>
                    </a:cubicBezTo>
                    <a:cubicBezTo>
                      <a:pt x="1324" y="329832"/>
                      <a:pt x="1838" y="320678"/>
                      <a:pt x="3086" y="309029"/>
                    </a:cubicBezTo>
                    <a:cubicBezTo>
                      <a:pt x="4143" y="303276"/>
                      <a:pt x="5315" y="296894"/>
                      <a:pt x="6582" y="289960"/>
                    </a:cubicBezTo>
                    <a:cubicBezTo>
                      <a:pt x="7858" y="282988"/>
                      <a:pt x="9058" y="275368"/>
                      <a:pt x="11640" y="267576"/>
                    </a:cubicBezTo>
                    <a:cubicBezTo>
                      <a:pt x="13964" y="259718"/>
                      <a:pt x="16269" y="251231"/>
                      <a:pt x="19069" y="242392"/>
                    </a:cubicBezTo>
                    <a:cubicBezTo>
                      <a:pt x="22536" y="233763"/>
                      <a:pt x="26175" y="224695"/>
                      <a:pt x="29975" y="215236"/>
                    </a:cubicBezTo>
                    <a:cubicBezTo>
                      <a:pt x="34004" y="205845"/>
                      <a:pt x="39405" y="196634"/>
                      <a:pt x="44415" y="186700"/>
                    </a:cubicBezTo>
                    <a:cubicBezTo>
                      <a:pt x="49473" y="176794"/>
                      <a:pt x="56426" y="167630"/>
                      <a:pt x="62732" y="157534"/>
                    </a:cubicBezTo>
                    <a:cubicBezTo>
                      <a:pt x="69256" y="147590"/>
                      <a:pt x="77476" y="138541"/>
                      <a:pt x="85163" y="128578"/>
                    </a:cubicBezTo>
                    <a:cubicBezTo>
                      <a:pt x="93402" y="119139"/>
                      <a:pt x="102641" y="110195"/>
                      <a:pt x="111795" y="100746"/>
                    </a:cubicBezTo>
                    <a:cubicBezTo>
                      <a:pt x="121872" y="92440"/>
                      <a:pt x="131664" y="83125"/>
                      <a:pt x="142704" y="75209"/>
                    </a:cubicBezTo>
                    <a:cubicBezTo>
                      <a:pt x="153972" y="67647"/>
                      <a:pt x="164878" y="58874"/>
                      <a:pt x="177336" y="52530"/>
                    </a:cubicBezTo>
                    <a:cubicBezTo>
                      <a:pt x="183461" y="49101"/>
                      <a:pt x="189605" y="45653"/>
                      <a:pt x="195777" y="42205"/>
                    </a:cubicBezTo>
                    <a:cubicBezTo>
                      <a:pt x="202082" y="39033"/>
                      <a:pt x="208674" y="36386"/>
                      <a:pt x="215179" y="33442"/>
                    </a:cubicBezTo>
                    <a:cubicBezTo>
                      <a:pt x="228095" y="27184"/>
                      <a:pt x="241830" y="23003"/>
                      <a:pt x="255594" y="18555"/>
                    </a:cubicBezTo>
                    <a:cubicBezTo>
                      <a:pt x="259042" y="17488"/>
                      <a:pt x="262461" y="16212"/>
                      <a:pt x="265957" y="15335"/>
                    </a:cubicBezTo>
                    <a:lnTo>
                      <a:pt x="276539" y="12973"/>
                    </a:lnTo>
                    <a:lnTo>
                      <a:pt x="297799" y="8334"/>
                    </a:lnTo>
                    <a:cubicBezTo>
                      <a:pt x="312268" y="6077"/>
                      <a:pt x="328136" y="4496"/>
                      <a:pt x="342452" y="3334"/>
                    </a:cubicBezTo>
                    <a:cubicBezTo>
                      <a:pt x="348977" y="3191"/>
                      <a:pt x="355483" y="3058"/>
                      <a:pt x="361950" y="2924"/>
                    </a:cubicBezTo>
                    <a:lnTo>
                      <a:pt x="371637" y="2724"/>
                    </a:lnTo>
                    <a:lnTo>
                      <a:pt x="374047" y="1343"/>
                    </a:lnTo>
                    <a:lnTo>
                      <a:pt x="374647" y="0"/>
                    </a:lnTo>
                    <a:lnTo>
                      <a:pt x="374952" y="0"/>
                    </a:lnTo>
                    <a:close/>
                  </a:path>
                </a:pathLst>
              </a:custGeom>
              <a:gradFill flip="none" rotWithShape="1">
                <a:gsLst>
                  <a:gs pos="24000">
                    <a:srgbClr val="0070C0"/>
                  </a:gs>
                  <a:gs pos="100000">
                    <a:srgbClr val="00B0F0">
                      <a:alpha val="5000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42900"/>
                <a:endParaRPr lang="en-US" sz="900">
                  <a:solidFill>
                    <a:srgbClr val="1F1F1F"/>
                  </a:solidFill>
                  <a:latin typeface="Calibri Light"/>
                </a:endParaRPr>
              </a:p>
            </p:txBody>
          </p:sp>
        </p:grpSp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E1BCDFF6-971C-4E8B-A040-08B097ED9E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4" t="-2940" r="14076" b="294"/>
            <a:stretch/>
          </p:blipFill>
          <p:spPr bwMode="auto">
            <a:xfrm>
              <a:off x="10062853" y="2574721"/>
              <a:ext cx="1627344" cy="1606236"/>
            </a:xfrm>
            <a:prstGeom prst="flowChartConnector">
              <a:avLst/>
            </a:prstGeom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1FCB31-7763-4C58-B52D-27EC46861FFB}"/>
              </a:ext>
            </a:extLst>
          </p:cNvPr>
          <p:cNvGrpSpPr/>
          <p:nvPr/>
        </p:nvGrpSpPr>
        <p:grpSpPr>
          <a:xfrm>
            <a:off x="769684" y="3157162"/>
            <a:ext cx="1189484" cy="1215000"/>
            <a:chOff x="4259384" y="664015"/>
            <a:chExt cx="937852" cy="95797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9B7DB0-D3D1-4E05-8C98-CC7F06CA233B}"/>
                </a:ext>
              </a:extLst>
            </p:cNvPr>
            <p:cNvSpPr/>
            <p:nvPr/>
          </p:nvSpPr>
          <p:spPr>
            <a:xfrm>
              <a:off x="4266043" y="1173164"/>
              <a:ext cx="931193" cy="448821"/>
            </a:xfrm>
            <a:custGeom>
              <a:avLst/>
              <a:gdLst>
                <a:gd name="connsiteX0" fmla="*/ 34290 w 712460"/>
                <a:gd name="connsiteY0" fmla="*/ 0 h 343395"/>
                <a:gd name="connsiteX1" fmla="*/ 199425 w 712460"/>
                <a:gd name="connsiteY1" fmla="*/ 134903 h 343395"/>
                <a:gd name="connsiteX2" fmla="*/ 157405 w 712460"/>
                <a:gd name="connsiteY2" fmla="*/ 150821 h 343395"/>
                <a:gd name="connsiteX3" fmla="*/ 159001 w 712460"/>
                <a:gd name="connsiteY3" fmla="*/ 153143 h 343395"/>
                <a:gd name="connsiteX4" fmla="*/ 170717 w 712460"/>
                <a:gd name="connsiteY4" fmla="*/ 168107 h 343395"/>
                <a:gd name="connsiteX5" fmla="*/ 202968 w 712460"/>
                <a:gd name="connsiteY5" fmla="*/ 200835 h 343395"/>
                <a:gd name="connsiteX6" fmla="*/ 304971 w 712460"/>
                <a:gd name="connsiteY6" fmla="*/ 257927 h 343395"/>
                <a:gd name="connsiteX7" fmla="*/ 337414 w 712460"/>
                <a:gd name="connsiteY7" fmla="*/ 266310 h 343395"/>
                <a:gd name="connsiteX8" fmla="*/ 341605 w 712460"/>
                <a:gd name="connsiteY8" fmla="*/ 267214 h 343395"/>
                <a:gd name="connsiteX9" fmla="*/ 342662 w 712460"/>
                <a:gd name="connsiteY9" fmla="*/ 267443 h 343395"/>
                <a:gd name="connsiteX10" fmla="*/ 342929 w 712460"/>
                <a:gd name="connsiteY10" fmla="*/ 267491 h 343395"/>
                <a:gd name="connsiteX11" fmla="*/ 341485 w 712460"/>
                <a:gd name="connsiteY11" fmla="*/ 267414 h 343395"/>
                <a:gd name="connsiteX12" fmla="*/ 341281 w 712460"/>
                <a:gd name="connsiteY12" fmla="*/ 267395 h 343395"/>
                <a:gd name="connsiteX13" fmla="*/ 341881 w 712460"/>
                <a:gd name="connsiteY13" fmla="*/ 267472 h 343395"/>
                <a:gd name="connsiteX14" fmla="*/ 344272 w 712460"/>
                <a:gd name="connsiteY14" fmla="*/ 267767 h 343395"/>
                <a:gd name="connsiteX15" fmla="*/ 353892 w 712460"/>
                <a:gd name="connsiteY15" fmla="*/ 268929 h 343395"/>
                <a:gd name="connsiteX16" fmla="*/ 373275 w 712460"/>
                <a:gd name="connsiteY16" fmla="*/ 271291 h 343395"/>
                <a:gd name="connsiteX17" fmla="*/ 390220 w 712460"/>
                <a:gd name="connsiteY17" fmla="*/ 271920 h 343395"/>
                <a:gd name="connsiteX18" fmla="*/ 407203 w 712460"/>
                <a:gd name="connsiteY18" fmla="*/ 272244 h 343395"/>
                <a:gd name="connsiteX19" fmla="*/ 425120 w 712460"/>
                <a:gd name="connsiteY19" fmla="*/ 270920 h 343395"/>
                <a:gd name="connsiteX20" fmla="*/ 443084 w 712460"/>
                <a:gd name="connsiteY20" fmla="*/ 268843 h 343395"/>
                <a:gd name="connsiteX21" fmla="*/ 453312 w 712460"/>
                <a:gd name="connsiteY21" fmla="*/ 267083 h 343395"/>
                <a:gd name="connsiteX22" fmla="*/ 478650 w 712460"/>
                <a:gd name="connsiteY22" fmla="*/ 261271 h 343395"/>
                <a:gd name="connsiteX23" fmla="*/ 496214 w 712460"/>
                <a:gd name="connsiteY23" fmla="*/ 256270 h 343395"/>
                <a:gd name="connsiteX24" fmla="*/ 513198 w 712460"/>
                <a:gd name="connsiteY24" fmla="*/ 249679 h 343395"/>
                <a:gd name="connsiteX25" fmla="*/ 546002 w 712460"/>
                <a:gd name="connsiteY25" fmla="*/ 234391 h 343395"/>
                <a:gd name="connsiteX26" fmla="*/ 576453 w 712460"/>
                <a:gd name="connsiteY26" fmla="*/ 215846 h 343395"/>
                <a:gd name="connsiteX27" fmla="*/ 603799 w 712460"/>
                <a:gd name="connsiteY27" fmla="*/ 194405 h 343395"/>
                <a:gd name="connsiteX28" fmla="*/ 627898 w 712460"/>
                <a:gd name="connsiteY28" fmla="*/ 171079 h 343395"/>
                <a:gd name="connsiteX29" fmla="*/ 648567 w 712460"/>
                <a:gd name="connsiteY29" fmla="*/ 146695 h 343395"/>
                <a:gd name="connsiteX30" fmla="*/ 665826 w 712460"/>
                <a:gd name="connsiteY30" fmla="*/ 122034 h 343395"/>
                <a:gd name="connsiteX31" fmla="*/ 679780 w 712460"/>
                <a:gd name="connsiteY31" fmla="*/ 97907 h 343395"/>
                <a:gd name="connsiteX32" fmla="*/ 690277 w 712460"/>
                <a:gd name="connsiteY32" fmla="*/ 74933 h 343395"/>
                <a:gd name="connsiteX33" fmla="*/ 698230 w 712460"/>
                <a:gd name="connsiteY33" fmla="*/ 54083 h 343395"/>
                <a:gd name="connsiteX34" fmla="*/ 704307 w 712460"/>
                <a:gd name="connsiteY34" fmla="*/ 35995 h 343395"/>
                <a:gd name="connsiteX35" fmla="*/ 710365 w 712460"/>
                <a:gd name="connsiteY35" fmla="*/ 9877 h 343395"/>
                <a:gd name="connsiteX36" fmla="*/ 712461 w 712460"/>
                <a:gd name="connsiteY36" fmla="*/ 552 h 343395"/>
                <a:gd name="connsiteX37" fmla="*/ 711708 w 712460"/>
                <a:gd name="connsiteY37" fmla="*/ 10049 h 343395"/>
                <a:gd name="connsiteX38" fmla="*/ 709374 w 712460"/>
                <a:gd name="connsiteY38" fmla="*/ 37052 h 343395"/>
                <a:gd name="connsiteX39" fmla="*/ 705869 w 712460"/>
                <a:gd name="connsiteY39" fmla="*/ 56140 h 343395"/>
                <a:gd name="connsiteX40" fmla="*/ 700811 w 712460"/>
                <a:gd name="connsiteY40" fmla="*/ 78534 h 343395"/>
                <a:gd name="connsiteX41" fmla="*/ 693372 w 712460"/>
                <a:gd name="connsiteY41" fmla="*/ 103737 h 343395"/>
                <a:gd name="connsiteX42" fmla="*/ 682457 w 712460"/>
                <a:gd name="connsiteY42" fmla="*/ 130902 h 343395"/>
                <a:gd name="connsiteX43" fmla="*/ 667998 w 712460"/>
                <a:gd name="connsiteY43" fmla="*/ 159449 h 343395"/>
                <a:gd name="connsiteX44" fmla="*/ 649662 w 712460"/>
                <a:gd name="connsiteY44" fmla="*/ 188633 h 343395"/>
                <a:gd name="connsiteX45" fmla="*/ 627202 w 712460"/>
                <a:gd name="connsiteY45" fmla="*/ 217589 h 343395"/>
                <a:gd name="connsiteX46" fmla="*/ 600532 w 712460"/>
                <a:gd name="connsiteY46" fmla="*/ 245431 h 343395"/>
                <a:gd name="connsiteX47" fmla="*/ 569586 w 712460"/>
                <a:gd name="connsiteY47" fmla="*/ 270967 h 343395"/>
                <a:gd name="connsiteX48" fmla="*/ 534924 w 712460"/>
                <a:gd name="connsiteY48" fmla="*/ 293637 h 343395"/>
                <a:gd name="connsiteX49" fmla="*/ 516474 w 712460"/>
                <a:gd name="connsiteY49" fmla="*/ 303962 h 343395"/>
                <a:gd name="connsiteX50" fmla="*/ 497043 w 712460"/>
                <a:gd name="connsiteY50" fmla="*/ 312715 h 343395"/>
                <a:gd name="connsiteX51" fmla="*/ 456590 w 712460"/>
                <a:gd name="connsiteY51" fmla="*/ 327584 h 343395"/>
                <a:gd name="connsiteX52" fmla="*/ 435635 w 712460"/>
                <a:gd name="connsiteY52" fmla="*/ 333137 h 343395"/>
                <a:gd name="connsiteX53" fmla="*/ 414357 w 712460"/>
                <a:gd name="connsiteY53" fmla="*/ 337776 h 343395"/>
                <a:gd name="connsiteX54" fmla="*/ 369713 w 712460"/>
                <a:gd name="connsiteY54" fmla="*/ 342710 h 343395"/>
                <a:gd name="connsiteX55" fmla="*/ 350196 w 712460"/>
                <a:gd name="connsiteY55" fmla="*/ 343119 h 343395"/>
                <a:gd name="connsiteX56" fmla="*/ 340509 w 712460"/>
                <a:gd name="connsiteY56" fmla="*/ 343329 h 343395"/>
                <a:gd name="connsiteX57" fmla="*/ 338090 w 712460"/>
                <a:gd name="connsiteY57" fmla="*/ 343376 h 343395"/>
                <a:gd name="connsiteX58" fmla="*/ 337490 w 712460"/>
                <a:gd name="connsiteY58" fmla="*/ 343395 h 343395"/>
                <a:gd name="connsiteX59" fmla="*/ 334918 w 712460"/>
                <a:gd name="connsiteY59" fmla="*/ 343214 h 343395"/>
                <a:gd name="connsiteX60" fmla="*/ 333585 w 712460"/>
                <a:gd name="connsiteY60" fmla="*/ 343129 h 343395"/>
                <a:gd name="connsiteX61" fmla="*/ 328260 w 712460"/>
                <a:gd name="connsiteY61" fmla="*/ 342786 h 343395"/>
                <a:gd name="connsiteX62" fmla="*/ 286245 w 712460"/>
                <a:gd name="connsiteY62" fmla="*/ 338176 h 343395"/>
                <a:gd name="connsiteX63" fmla="*/ 208378 w 712460"/>
                <a:gd name="connsiteY63" fmla="*/ 316440 h 343395"/>
                <a:gd name="connsiteX64" fmla="*/ 143066 w 712460"/>
                <a:gd name="connsiteY64" fmla="*/ 283035 h 343395"/>
                <a:gd name="connsiteX65" fmla="*/ 93107 w 712460"/>
                <a:gd name="connsiteY65" fmla="*/ 245240 h 343395"/>
                <a:gd name="connsiteX66" fmla="*/ 74047 w 712460"/>
                <a:gd name="connsiteY66" fmla="*/ 227095 h 343395"/>
                <a:gd name="connsiteX67" fmla="*/ 58674 w 712460"/>
                <a:gd name="connsiteY67" fmla="*/ 210550 h 343395"/>
                <a:gd name="connsiteX68" fmla="*/ 46272 w 712460"/>
                <a:gd name="connsiteY68" fmla="*/ 195567 h 343395"/>
                <a:gd name="connsiteX69" fmla="*/ 44682 w 712460"/>
                <a:gd name="connsiteY69" fmla="*/ 193510 h 343395"/>
                <a:gd name="connsiteX70" fmla="*/ 0 w 712460"/>
                <a:gd name="connsiteY70" fmla="*/ 210445 h 343395"/>
                <a:gd name="connsiteX71" fmla="*/ 34290 w 712460"/>
                <a:gd name="connsiteY71" fmla="*/ 0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12460" h="343395">
                  <a:moveTo>
                    <a:pt x="34290" y="0"/>
                  </a:moveTo>
                  <a:lnTo>
                    <a:pt x="199425" y="134903"/>
                  </a:lnTo>
                  <a:lnTo>
                    <a:pt x="157405" y="150821"/>
                  </a:lnTo>
                  <a:cubicBezTo>
                    <a:pt x="157936" y="151585"/>
                    <a:pt x="158470" y="152360"/>
                    <a:pt x="159001" y="153143"/>
                  </a:cubicBezTo>
                  <a:cubicBezTo>
                    <a:pt x="162506" y="157820"/>
                    <a:pt x="166440" y="162801"/>
                    <a:pt x="170717" y="168107"/>
                  </a:cubicBezTo>
                  <a:cubicBezTo>
                    <a:pt x="179575" y="178413"/>
                    <a:pt x="190148" y="189719"/>
                    <a:pt x="202968" y="200835"/>
                  </a:cubicBezTo>
                  <a:cubicBezTo>
                    <a:pt x="228648" y="222771"/>
                    <a:pt x="263052" y="244850"/>
                    <a:pt x="304971" y="257927"/>
                  </a:cubicBezTo>
                  <a:cubicBezTo>
                    <a:pt x="315420" y="261176"/>
                    <a:pt x="326231" y="264138"/>
                    <a:pt x="337414" y="266310"/>
                  </a:cubicBezTo>
                  <a:lnTo>
                    <a:pt x="341605" y="267214"/>
                  </a:lnTo>
                  <a:lnTo>
                    <a:pt x="342662" y="267443"/>
                  </a:lnTo>
                  <a:lnTo>
                    <a:pt x="342929" y="267491"/>
                  </a:lnTo>
                  <a:cubicBezTo>
                    <a:pt x="344329" y="267609"/>
                    <a:pt x="342237" y="267463"/>
                    <a:pt x="341485" y="267414"/>
                  </a:cubicBezTo>
                  <a:lnTo>
                    <a:pt x="341281" y="267395"/>
                  </a:lnTo>
                  <a:lnTo>
                    <a:pt x="341881" y="267472"/>
                  </a:lnTo>
                  <a:lnTo>
                    <a:pt x="344272" y="267767"/>
                  </a:lnTo>
                  <a:lnTo>
                    <a:pt x="353892" y="268929"/>
                  </a:lnTo>
                  <a:cubicBezTo>
                    <a:pt x="360321" y="269710"/>
                    <a:pt x="366779" y="270500"/>
                    <a:pt x="373275" y="271291"/>
                  </a:cubicBezTo>
                  <a:cubicBezTo>
                    <a:pt x="379552" y="271929"/>
                    <a:pt x="384467" y="271634"/>
                    <a:pt x="390220" y="271920"/>
                  </a:cubicBezTo>
                  <a:cubicBezTo>
                    <a:pt x="395830" y="271958"/>
                    <a:pt x="401317" y="272539"/>
                    <a:pt x="407203" y="272244"/>
                  </a:cubicBezTo>
                  <a:lnTo>
                    <a:pt x="425120" y="270920"/>
                  </a:lnTo>
                  <a:cubicBezTo>
                    <a:pt x="431140" y="270577"/>
                    <a:pt x="437188" y="270139"/>
                    <a:pt x="443084" y="268843"/>
                  </a:cubicBezTo>
                  <a:lnTo>
                    <a:pt x="453312" y="267083"/>
                  </a:lnTo>
                  <a:cubicBezTo>
                    <a:pt x="461853" y="265604"/>
                    <a:pt x="470398" y="263972"/>
                    <a:pt x="478650" y="261271"/>
                  </a:cubicBezTo>
                  <a:cubicBezTo>
                    <a:pt x="484480" y="259575"/>
                    <a:pt x="490442" y="258147"/>
                    <a:pt x="496214" y="256270"/>
                  </a:cubicBezTo>
                  <a:cubicBezTo>
                    <a:pt x="501901" y="254060"/>
                    <a:pt x="507559" y="251870"/>
                    <a:pt x="513198" y="249679"/>
                  </a:cubicBezTo>
                  <a:cubicBezTo>
                    <a:pt x="524799" y="245821"/>
                    <a:pt x="535124" y="239554"/>
                    <a:pt x="546002" y="234391"/>
                  </a:cubicBezTo>
                  <a:cubicBezTo>
                    <a:pt x="556689" y="228905"/>
                    <a:pt x="566318" y="221904"/>
                    <a:pt x="576453" y="215846"/>
                  </a:cubicBezTo>
                  <a:cubicBezTo>
                    <a:pt x="585683" y="208655"/>
                    <a:pt x="595141" y="201806"/>
                    <a:pt x="603799" y="194405"/>
                  </a:cubicBezTo>
                  <a:cubicBezTo>
                    <a:pt x="611896" y="186461"/>
                    <a:pt x="620668" y="179280"/>
                    <a:pt x="627898" y="171079"/>
                  </a:cubicBezTo>
                  <a:cubicBezTo>
                    <a:pt x="634870" y="162725"/>
                    <a:pt x="642614" y="155153"/>
                    <a:pt x="648567" y="146695"/>
                  </a:cubicBezTo>
                  <a:cubicBezTo>
                    <a:pt x="654453" y="138208"/>
                    <a:pt x="660787" y="130283"/>
                    <a:pt x="665826" y="122034"/>
                  </a:cubicBezTo>
                  <a:cubicBezTo>
                    <a:pt x="670693" y="113633"/>
                    <a:pt x="675351" y="105566"/>
                    <a:pt x="679780" y="97907"/>
                  </a:cubicBezTo>
                  <a:cubicBezTo>
                    <a:pt x="683619" y="89926"/>
                    <a:pt x="686953" y="82172"/>
                    <a:pt x="690277" y="74933"/>
                  </a:cubicBezTo>
                  <a:cubicBezTo>
                    <a:pt x="693868" y="67761"/>
                    <a:pt x="696049" y="60646"/>
                    <a:pt x="698230" y="54083"/>
                  </a:cubicBezTo>
                  <a:cubicBezTo>
                    <a:pt x="700440" y="47501"/>
                    <a:pt x="702469" y="41453"/>
                    <a:pt x="704307" y="35995"/>
                  </a:cubicBezTo>
                  <a:cubicBezTo>
                    <a:pt x="707136" y="24851"/>
                    <a:pt x="708927" y="15926"/>
                    <a:pt x="710365" y="9877"/>
                  </a:cubicBezTo>
                  <a:cubicBezTo>
                    <a:pt x="711737" y="3791"/>
                    <a:pt x="712461" y="552"/>
                    <a:pt x="712461" y="552"/>
                  </a:cubicBezTo>
                  <a:cubicBezTo>
                    <a:pt x="712461" y="552"/>
                    <a:pt x="712203" y="3848"/>
                    <a:pt x="711708" y="10049"/>
                  </a:cubicBezTo>
                  <a:cubicBezTo>
                    <a:pt x="711137" y="16240"/>
                    <a:pt x="710632" y="25403"/>
                    <a:pt x="709374" y="37052"/>
                  </a:cubicBezTo>
                  <a:cubicBezTo>
                    <a:pt x="708317" y="42815"/>
                    <a:pt x="707146" y="49197"/>
                    <a:pt x="705869" y="56140"/>
                  </a:cubicBezTo>
                  <a:cubicBezTo>
                    <a:pt x="704602" y="63113"/>
                    <a:pt x="703393" y="70733"/>
                    <a:pt x="700811" y="78534"/>
                  </a:cubicBezTo>
                  <a:cubicBezTo>
                    <a:pt x="698478" y="86392"/>
                    <a:pt x="696182" y="94888"/>
                    <a:pt x="693372" y="103737"/>
                  </a:cubicBezTo>
                  <a:cubicBezTo>
                    <a:pt x="689896" y="112357"/>
                    <a:pt x="686257" y="121425"/>
                    <a:pt x="682457" y="130902"/>
                  </a:cubicBezTo>
                  <a:cubicBezTo>
                    <a:pt x="678399" y="140294"/>
                    <a:pt x="673008" y="149514"/>
                    <a:pt x="667998" y="159449"/>
                  </a:cubicBezTo>
                  <a:cubicBezTo>
                    <a:pt x="662911" y="169355"/>
                    <a:pt x="655968" y="178537"/>
                    <a:pt x="649662" y="188633"/>
                  </a:cubicBezTo>
                  <a:cubicBezTo>
                    <a:pt x="643119" y="198568"/>
                    <a:pt x="634898" y="207626"/>
                    <a:pt x="627202" y="217589"/>
                  </a:cubicBezTo>
                  <a:cubicBezTo>
                    <a:pt x="618935" y="227009"/>
                    <a:pt x="609714" y="236001"/>
                    <a:pt x="600532" y="245431"/>
                  </a:cubicBezTo>
                  <a:cubicBezTo>
                    <a:pt x="590436" y="253727"/>
                    <a:pt x="580654" y="263071"/>
                    <a:pt x="569586" y="270967"/>
                  </a:cubicBezTo>
                  <a:cubicBezTo>
                    <a:pt x="558327" y="278540"/>
                    <a:pt x="547392" y="287284"/>
                    <a:pt x="534924" y="293637"/>
                  </a:cubicBezTo>
                  <a:cubicBezTo>
                    <a:pt x="528799" y="297066"/>
                    <a:pt x="522646" y="300504"/>
                    <a:pt x="516474" y="303962"/>
                  </a:cubicBezTo>
                  <a:cubicBezTo>
                    <a:pt x="510140" y="307096"/>
                    <a:pt x="503558" y="309772"/>
                    <a:pt x="497043" y="312715"/>
                  </a:cubicBezTo>
                  <a:cubicBezTo>
                    <a:pt x="484118" y="318973"/>
                    <a:pt x="470364" y="323107"/>
                    <a:pt x="456590" y="327584"/>
                  </a:cubicBezTo>
                  <a:cubicBezTo>
                    <a:pt x="449761" y="330060"/>
                    <a:pt x="442722" y="331661"/>
                    <a:pt x="435635" y="333137"/>
                  </a:cubicBezTo>
                  <a:lnTo>
                    <a:pt x="414357" y="337776"/>
                  </a:lnTo>
                  <a:cubicBezTo>
                    <a:pt x="399869" y="339957"/>
                    <a:pt x="383943" y="341633"/>
                    <a:pt x="369713" y="342710"/>
                  </a:cubicBezTo>
                  <a:cubicBezTo>
                    <a:pt x="363179" y="342852"/>
                    <a:pt x="356664" y="342986"/>
                    <a:pt x="350196" y="343119"/>
                  </a:cubicBezTo>
                  <a:lnTo>
                    <a:pt x="340509" y="343329"/>
                  </a:lnTo>
                  <a:lnTo>
                    <a:pt x="338090" y="343376"/>
                  </a:lnTo>
                  <a:lnTo>
                    <a:pt x="337490" y="343395"/>
                  </a:lnTo>
                  <a:lnTo>
                    <a:pt x="334918" y="343214"/>
                  </a:lnTo>
                  <a:lnTo>
                    <a:pt x="333585" y="343129"/>
                  </a:lnTo>
                  <a:lnTo>
                    <a:pt x="328260" y="342786"/>
                  </a:lnTo>
                  <a:cubicBezTo>
                    <a:pt x="314039" y="342090"/>
                    <a:pt x="300018" y="340385"/>
                    <a:pt x="286245" y="338176"/>
                  </a:cubicBezTo>
                  <a:cubicBezTo>
                    <a:pt x="258718" y="333661"/>
                    <a:pt x="232429" y="326117"/>
                    <a:pt x="208378" y="316440"/>
                  </a:cubicBezTo>
                  <a:cubicBezTo>
                    <a:pt x="184299" y="306819"/>
                    <a:pt x="162411" y="295237"/>
                    <a:pt x="143066" y="283035"/>
                  </a:cubicBezTo>
                  <a:cubicBezTo>
                    <a:pt x="123777" y="270701"/>
                    <a:pt x="107223" y="257585"/>
                    <a:pt x="93107" y="245240"/>
                  </a:cubicBezTo>
                  <a:cubicBezTo>
                    <a:pt x="86201" y="238916"/>
                    <a:pt x="79800" y="232858"/>
                    <a:pt x="74047" y="227095"/>
                  </a:cubicBezTo>
                  <a:cubicBezTo>
                    <a:pt x="68447" y="221104"/>
                    <a:pt x="63332" y="215903"/>
                    <a:pt x="58674" y="210550"/>
                  </a:cubicBezTo>
                  <a:cubicBezTo>
                    <a:pt x="54035" y="204940"/>
                    <a:pt x="49882" y="199930"/>
                    <a:pt x="46272" y="195567"/>
                  </a:cubicBezTo>
                  <a:lnTo>
                    <a:pt x="44682" y="193510"/>
                  </a:lnTo>
                  <a:lnTo>
                    <a:pt x="0" y="210445"/>
                  </a:lnTo>
                  <a:lnTo>
                    <a:pt x="3429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A8E2D"/>
                </a:gs>
                <a:gs pos="100000">
                  <a:srgbClr val="D72A4E"/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/>
              <a:endParaRPr lang="en-US" sz="900" kern="0">
                <a:solidFill>
                  <a:srgbClr val="1F1F1F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55756B-4C6E-4D65-82EA-776AF44C8DDB}"/>
                </a:ext>
              </a:extLst>
            </p:cNvPr>
            <p:cNvSpPr/>
            <p:nvPr/>
          </p:nvSpPr>
          <p:spPr>
            <a:xfrm>
              <a:off x="4259384" y="664015"/>
              <a:ext cx="930819" cy="451795"/>
            </a:xfrm>
            <a:custGeom>
              <a:avLst/>
              <a:gdLst>
                <a:gd name="connsiteX0" fmla="*/ 374952 w 712174"/>
                <a:gd name="connsiteY0" fmla="*/ 0 h 345671"/>
                <a:gd name="connsiteX1" fmla="*/ 377190 w 712174"/>
                <a:gd name="connsiteY1" fmla="*/ 1476 h 345671"/>
                <a:gd name="connsiteX2" fmla="*/ 378514 w 712174"/>
                <a:gd name="connsiteY2" fmla="*/ 2257 h 345671"/>
                <a:gd name="connsiteX3" fmla="*/ 383810 w 712174"/>
                <a:gd name="connsiteY3" fmla="*/ 3077 h 345671"/>
                <a:gd name="connsiteX4" fmla="*/ 425825 w 712174"/>
                <a:gd name="connsiteY4" fmla="*/ 7725 h 345671"/>
                <a:gd name="connsiteX5" fmla="*/ 466096 w 712174"/>
                <a:gd name="connsiteY5" fmla="*/ 16602 h 345671"/>
                <a:gd name="connsiteX6" fmla="*/ 503673 w 712174"/>
                <a:gd name="connsiteY6" fmla="*/ 29537 h 345671"/>
                <a:gd name="connsiteX7" fmla="*/ 568766 w 712174"/>
                <a:gd name="connsiteY7" fmla="*/ 63160 h 345671"/>
                <a:gd name="connsiteX8" fmla="*/ 582978 w 712174"/>
                <a:gd name="connsiteY8" fmla="*/ 72190 h 345671"/>
                <a:gd name="connsiteX9" fmla="*/ 595770 w 712174"/>
                <a:gd name="connsiteY9" fmla="*/ 81877 h 345671"/>
                <a:gd name="connsiteX10" fmla="*/ 619020 w 712174"/>
                <a:gd name="connsiteY10" fmla="*/ 100546 h 345671"/>
                <a:gd name="connsiteX11" fmla="*/ 655091 w 712174"/>
                <a:gd name="connsiteY11" fmla="*/ 137398 h 345671"/>
                <a:gd name="connsiteX12" fmla="*/ 667195 w 712174"/>
                <a:gd name="connsiteY12" fmla="*/ 152298 h 345671"/>
                <a:gd name="connsiteX13" fmla="*/ 712175 w 712174"/>
                <a:gd name="connsiteY13" fmla="*/ 135179 h 345671"/>
                <a:gd name="connsiteX14" fmla="*/ 678142 w 712174"/>
                <a:gd name="connsiteY14" fmla="*/ 345672 h 345671"/>
                <a:gd name="connsiteX15" fmla="*/ 512845 w 712174"/>
                <a:gd name="connsiteY15" fmla="*/ 210969 h 345671"/>
                <a:gd name="connsiteX16" fmla="*/ 554395 w 712174"/>
                <a:gd name="connsiteY16" fmla="*/ 195186 h 345671"/>
                <a:gd name="connsiteX17" fmla="*/ 541496 w 712174"/>
                <a:gd name="connsiteY17" fmla="*/ 177765 h 345671"/>
                <a:gd name="connsiteX18" fmla="*/ 526656 w 712174"/>
                <a:gd name="connsiteY18" fmla="*/ 161925 h 345671"/>
                <a:gd name="connsiteX19" fmla="*/ 518417 w 712174"/>
                <a:gd name="connsiteY19" fmla="*/ 153438 h 345671"/>
                <a:gd name="connsiteX20" fmla="*/ 508968 w 712174"/>
                <a:gd name="connsiteY20" fmla="*/ 145447 h 345671"/>
                <a:gd name="connsiteX21" fmla="*/ 464277 w 712174"/>
                <a:gd name="connsiteY21" fmla="*/ 113357 h 345671"/>
                <a:gd name="connsiteX22" fmla="*/ 437217 w 712174"/>
                <a:gd name="connsiteY22" fmla="*/ 99384 h 345671"/>
                <a:gd name="connsiteX23" fmla="*/ 407184 w 712174"/>
                <a:gd name="connsiteY23" fmla="*/ 88144 h 345671"/>
                <a:gd name="connsiteX24" fmla="*/ 374723 w 712174"/>
                <a:gd name="connsiteY24" fmla="*/ 79886 h 345671"/>
                <a:gd name="connsiteX25" fmla="*/ 370561 w 712174"/>
                <a:gd name="connsiteY25" fmla="*/ 78848 h 345671"/>
                <a:gd name="connsiteX26" fmla="*/ 369513 w 712174"/>
                <a:gd name="connsiteY26" fmla="*/ 78581 h 345671"/>
                <a:gd name="connsiteX27" fmla="*/ 371151 w 712174"/>
                <a:gd name="connsiteY27" fmla="*/ 78677 h 345671"/>
                <a:gd name="connsiteX28" fmla="*/ 370856 w 712174"/>
                <a:gd name="connsiteY28" fmla="*/ 78638 h 345671"/>
                <a:gd name="connsiteX29" fmla="*/ 370256 w 712174"/>
                <a:gd name="connsiteY29" fmla="*/ 78572 h 345671"/>
                <a:gd name="connsiteX30" fmla="*/ 367865 w 712174"/>
                <a:gd name="connsiteY30" fmla="*/ 78276 h 345671"/>
                <a:gd name="connsiteX31" fmla="*/ 358245 w 712174"/>
                <a:gd name="connsiteY31" fmla="*/ 77105 h 345671"/>
                <a:gd name="connsiteX32" fmla="*/ 338890 w 712174"/>
                <a:gd name="connsiteY32" fmla="*/ 74752 h 345671"/>
                <a:gd name="connsiteX33" fmla="*/ 321993 w 712174"/>
                <a:gd name="connsiteY33" fmla="*/ 74162 h 345671"/>
                <a:gd name="connsiteX34" fmla="*/ 305010 w 712174"/>
                <a:gd name="connsiteY34" fmla="*/ 73847 h 345671"/>
                <a:gd name="connsiteX35" fmla="*/ 287103 w 712174"/>
                <a:gd name="connsiteY35" fmla="*/ 75181 h 345671"/>
                <a:gd name="connsiteX36" fmla="*/ 278063 w 712174"/>
                <a:gd name="connsiteY36" fmla="*/ 75809 h 345671"/>
                <a:gd name="connsiteX37" fmla="*/ 269157 w 712174"/>
                <a:gd name="connsiteY37" fmla="*/ 77276 h 345671"/>
                <a:gd name="connsiteX38" fmla="*/ 233610 w 712174"/>
                <a:gd name="connsiteY38" fmla="*/ 84868 h 345671"/>
                <a:gd name="connsiteX39" fmla="*/ 216056 w 712174"/>
                <a:gd name="connsiteY39" fmla="*/ 89887 h 345671"/>
                <a:gd name="connsiteX40" fmla="*/ 199092 w 712174"/>
                <a:gd name="connsiteY40" fmla="*/ 96460 h 345671"/>
                <a:gd name="connsiteX41" fmla="*/ 166306 w 712174"/>
                <a:gd name="connsiteY41" fmla="*/ 111757 h 345671"/>
                <a:gd name="connsiteX42" fmla="*/ 135884 w 712174"/>
                <a:gd name="connsiteY42" fmla="*/ 130312 h 345671"/>
                <a:gd name="connsiteX43" fmla="*/ 108566 w 712174"/>
                <a:gd name="connsiteY43" fmla="*/ 151762 h 345671"/>
                <a:gd name="connsiteX44" fmla="*/ 84506 w 712174"/>
                <a:gd name="connsiteY44" fmla="*/ 175069 h 345671"/>
                <a:gd name="connsiteX45" fmla="*/ 63846 w 712174"/>
                <a:gd name="connsiteY45" fmla="*/ 199454 h 345671"/>
                <a:gd name="connsiteX46" fmla="*/ 46596 w 712174"/>
                <a:gd name="connsiteY46" fmla="*/ 224095 h 345671"/>
                <a:gd name="connsiteX47" fmla="*/ 32652 w 712174"/>
                <a:gd name="connsiteY47" fmla="*/ 248212 h 345671"/>
                <a:gd name="connsiteX48" fmla="*/ 22165 w 712174"/>
                <a:gd name="connsiteY48" fmla="*/ 271177 h 345671"/>
                <a:gd name="connsiteX49" fmla="*/ 14221 w 712174"/>
                <a:gd name="connsiteY49" fmla="*/ 292017 h 345671"/>
                <a:gd name="connsiteX50" fmla="*/ 8153 w 712174"/>
                <a:gd name="connsiteY50" fmla="*/ 310096 h 345671"/>
                <a:gd name="connsiteX51" fmla="*/ 2105 w 712174"/>
                <a:gd name="connsiteY51" fmla="*/ 336194 h 345671"/>
                <a:gd name="connsiteX52" fmla="*/ 0 w 712174"/>
                <a:gd name="connsiteY52" fmla="*/ 345510 h 345671"/>
                <a:gd name="connsiteX53" fmla="*/ 762 w 712174"/>
                <a:gd name="connsiteY53" fmla="*/ 336023 h 345671"/>
                <a:gd name="connsiteX54" fmla="*/ 3086 w 712174"/>
                <a:gd name="connsiteY54" fmla="*/ 309029 h 345671"/>
                <a:gd name="connsiteX55" fmla="*/ 6582 w 712174"/>
                <a:gd name="connsiteY55" fmla="*/ 289960 h 345671"/>
                <a:gd name="connsiteX56" fmla="*/ 11640 w 712174"/>
                <a:gd name="connsiteY56" fmla="*/ 267576 h 345671"/>
                <a:gd name="connsiteX57" fmla="*/ 19069 w 712174"/>
                <a:gd name="connsiteY57" fmla="*/ 242392 h 345671"/>
                <a:gd name="connsiteX58" fmla="*/ 29975 w 712174"/>
                <a:gd name="connsiteY58" fmla="*/ 215236 h 345671"/>
                <a:gd name="connsiteX59" fmla="*/ 44415 w 712174"/>
                <a:gd name="connsiteY59" fmla="*/ 186700 h 345671"/>
                <a:gd name="connsiteX60" fmla="*/ 62732 w 712174"/>
                <a:gd name="connsiteY60" fmla="*/ 157534 h 345671"/>
                <a:gd name="connsiteX61" fmla="*/ 85163 w 712174"/>
                <a:gd name="connsiteY61" fmla="*/ 128578 h 345671"/>
                <a:gd name="connsiteX62" fmla="*/ 111795 w 712174"/>
                <a:gd name="connsiteY62" fmla="*/ 100746 h 345671"/>
                <a:gd name="connsiteX63" fmla="*/ 142704 w 712174"/>
                <a:gd name="connsiteY63" fmla="*/ 75209 h 345671"/>
                <a:gd name="connsiteX64" fmla="*/ 177336 w 712174"/>
                <a:gd name="connsiteY64" fmla="*/ 52530 h 345671"/>
                <a:gd name="connsiteX65" fmla="*/ 195777 w 712174"/>
                <a:gd name="connsiteY65" fmla="*/ 42205 h 345671"/>
                <a:gd name="connsiteX66" fmla="*/ 215179 w 712174"/>
                <a:gd name="connsiteY66" fmla="*/ 33442 h 345671"/>
                <a:gd name="connsiteX67" fmla="*/ 255594 w 712174"/>
                <a:gd name="connsiteY67" fmla="*/ 18555 h 345671"/>
                <a:gd name="connsiteX68" fmla="*/ 265957 w 712174"/>
                <a:gd name="connsiteY68" fmla="*/ 15335 h 345671"/>
                <a:gd name="connsiteX69" fmla="*/ 276539 w 712174"/>
                <a:gd name="connsiteY69" fmla="*/ 12973 h 345671"/>
                <a:gd name="connsiteX70" fmla="*/ 297799 w 712174"/>
                <a:gd name="connsiteY70" fmla="*/ 8334 h 345671"/>
                <a:gd name="connsiteX71" fmla="*/ 342452 w 712174"/>
                <a:gd name="connsiteY71" fmla="*/ 3334 h 345671"/>
                <a:gd name="connsiteX72" fmla="*/ 361950 w 712174"/>
                <a:gd name="connsiteY72" fmla="*/ 2924 h 345671"/>
                <a:gd name="connsiteX73" fmla="*/ 371637 w 712174"/>
                <a:gd name="connsiteY73" fmla="*/ 2724 h 345671"/>
                <a:gd name="connsiteX74" fmla="*/ 374047 w 712174"/>
                <a:gd name="connsiteY74" fmla="*/ 1343 h 345671"/>
                <a:gd name="connsiteX75" fmla="*/ 374647 w 712174"/>
                <a:gd name="connsiteY75" fmla="*/ 0 h 345671"/>
                <a:gd name="connsiteX76" fmla="*/ 374952 w 712174"/>
                <a:gd name="connsiteY76" fmla="*/ 0 h 3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712174" h="345671">
                  <a:moveTo>
                    <a:pt x="374952" y="0"/>
                  </a:moveTo>
                  <a:lnTo>
                    <a:pt x="377190" y="1476"/>
                  </a:lnTo>
                  <a:lnTo>
                    <a:pt x="378514" y="2257"/>
                  </a:lnTo>
                  <a:lnTo>
                    <a:pt x="383810" y="3077"/>
                  </a:lnTo>
                  <a:cubicBezTo>
                    <a:pt x="397916" y="4534"/>
                    <a:pt x="412090" y="5534"/>
                    <a:pt x="425825" y="7725"/>
                  </a:cubicBezTo>
                  <a:cubicBezTo>
                    <a:pt x="439493" y="10706"/>
                    <a:pt x="452933" y="13726"/>
                    <a:pt x="466096" y="16602"/>
                  </a:cubicBezTo>
                  <a:cubicBezTo>
                    <a:pt x="478917" y="21003"/>
                    <a:pt x="491461" y="25346"/>
                    <a:pt x="503673" y="29537"/>
                  </a:cubicBezTo>
                  <a:cubicBezTo>
                    <a:pt x="527371" y="39748"/>
                    <a:pt x="549897" y="50282"/>
                    <a:pt x="568766" y="63160"/>
                  </a:cubicBezTo>
                  <a:cubicBezTo>
                    <a:pt x="573605" y="66237"/>
                    <a:pt x="578349" y="69247"/>
                    <a:pt x="582978" y="72190"/>
                  </a:cubicBezTo>
                  <a:cubicBezTo>
                    <a:pt x="587693" y="75047"/>
                    <a:pt x="591588" y="78743"/>
                    <a:pt x="595770" y="81877"/>
                  </a:cubicBezTo>
                  <a:cubicBezTo>
                    <a:pt x="603961" y="88449"/>
                    <a:pt x="611724" y="94688"/>
                    <a:pt x="619020" y="100546"/>
                  </a:cubicBezTo>
                  <a:cubicBezTo>
                    <a:pt x="633108" y="113995"/>
                    <a:pt x="645957" y="127397"/>
                    <a:pt x="655091" y="137398"/>
                  </a:cubicBezTo>
                  <a:cubicBezTo>
                    <a:pt x="659798" y="143192"/>
                    <a:pt x="663856" y="148187"/>
                    <a:pt x="667195" y="152298"/>
                  </a:cubicBezTo>
                  <a:lnTo>
                    <a:pt x="712175" y="135179"/>
                  </a:lnTo>
                  <a:lnTo>
                    <a:pt x="678142" y="345672"/>
                  </a:lnTo>
                  <a:lnTo>
                    <a:pt x="512845" y="210969"/>
                  </a:lnTo>
                  <a:lnTo>
                    <a:pt x="554395" y="195186"/>
                  </a:lnTo>
                  <a:cubicBezTo>
                    <a:pt x="550511" y="189940"/>
                    <a:pt x="546197" y="184110"/>
                    <a:pt x="541496" y="177765"/>
                  </a:cubicBezTo>
                  <a:cubicBezTo>
                    <a:pt x="536839" y="172793"/>
                    <a:pt x="531886" y="167507"/>
                    <a:pt x="526656" y="161925"/>
                  </a:cubicBezTo>
                  <a:cubicBezTo>
                    <a:pt x="523961" y="159220"/>
                    <a:pt x="521579" y="155934"/>
                    <a:pt x="518417" y="153438"/>
                  </a:cubicBezTo>
                  <a:cubicBezTo>
                    <a:pt x="515341" y="150828"/>
                    <a:pt x="512178" y="148171"/>
                    <a:pt x="508968" y="145447"/>
                  </a:cubicBezTo>
                  <a:cubicBezTo>
                    <a:pt x="496538" y="133760"/>
                    <a:pt x="480965" y="123854"/>
                    <a:pt x="464277" y="113357"/>
                  </a:cubicBezTo>
                  <a:cubicBezTo>
                    <a:pt x="455476" y="108814"/>
                    <a:pt x="446446" y="104146"/>
                    <a:pt x="437217" y="99384"/>
                  </a:cubicBezTo>
                  <a:cubicBezTo>
                    <a:pt x="427406" y="95707"/>
                    <a:pt x="417376" y="91964"/>
                    <a:pt x="407184" y="88144"/>
                  </a:cubicBezTo>
                  <a:cubicBezTo>
                    <a:pt x="396745" y="84915"/>
                    <a:pt x="385763" y="82810"/>
                    <a:pt x="374723" y="79886"/>
                  </a:cubicBezTo>
                  <a:lnTo>
                    <a:pt x="370561" y="78848"/>
                  </a:lnTo>
                  <a:lnTo>
                    <a:pt x="369513" y="78581"/>
                  </a:lnTo>
                  <a:cubicBezTo>
                    <a:pt x="367713" y="78429"/>
                    <a:pt x="371675" y="78724"/>
                    <a:pt x="371151" y="78677"/>
                  </a:cubicBezTo>
                  <a:lnTo>
                    <a:pt x="370856" y="78638"/>
                  </a:lnTo>
                  <a:lnTo>
                    <a:pt x="370256" y="78572"/>
                  </a:lnTo>
                  <a:lnTo>
                    <a:pt x="367865" y="78276"/>
                  </a:lnTo>
                  <a:lnTo>
                    <a:pt x="358245" y="77105"/>
                  </a:lnTo>
                  <a:cubicBezTo>
                    <a:pt x="351825" y="76324"/>
                    <a:pt x="345367" y="75543"/>
                    <a:pt x="338890" y="74752"/>
                  </a:cubicBezTo>
                  <a:cubicBezTo>
                    <a:pt x="332708" y="74181"/>
                    <a:pt x="327717" y="74428"/>
                    <a:pt x="321993" y="74162"/>
                  </a:cubicBezTo>
                  <a:cubicBezTo>
                    <a:pt x="316382" y="74133"/>
                    <a:pt x="310906" y="73504"/>
                    <a:pt x="305010" y="73847"/>
                  </a:cubicBezTo>
                  <a:lnTo>
                    <a:pt x="287103" y="75181"/>
                  </a:lnTo>
                  <a:lnTo>
                    <a:pt x="278063" y="75809"/>
                  </a:lnTo>
                  <a:cubicBezTo>
                    <a:pt x="275063" y="76114"/>
                    <a:pt x="272139" y="76800"/>
                    <a:pt x="269157" y="77276"/>
                  </a:cubicBezTo>
                  <a:cubicBezTo>
                    <a:pt x="257270" y="79353"/>
                    <a:pt x="245154" y="81096"/>
                    <a:pt x="233610" y="84868"/>
                  </a:cubicBezTo>
                  <a:cubicBezTo>
                    <a:pt x="227781" y="86563"/>
                    <a:pt x="221818" y="87963"/>
                    <a:pt x="216056" y="89887"/>
                  </a:cubicBezTo>
                  <a:cubicBezTo>
                    <a:pt x="210379" y="92088"/>
                    <a:pt x="204730" y="94278"/>
                    <a:pt x="199092" y="96460"/>
                  </a:cubicBezTo>
                  <a:cubicBezTo>
                    <a:pt x="187490" y="100317"/>
                    <a:pt x="177194" y="106613"/>
                    <a:pt x="166306" y="111757"/>
                  </a:cubicBezTo>
                  <a:cubicBezTo>
                    <a:pt x="155648" y="117281"/>
                    <a:pt x="146009" y="124244"/>
                    <a:pt x="135884" y="130312"/>
                  </a:cubicBezTo>
                  <a:cubicBezTo>
                    <a:pt x="126683" y="137522"/>
                    <a:pt x="117205" y="144332"/>
                    <a:pt x="108566" y="151762"/>
                  </a:cubicBezTo>
                  <a:cubicBezTo>
                    <a:pt x="100479" y="159706"/>
                    <a:pt x="91697" y="166868"/>
                    <a:pt x="84506" y="175069"/>
                  </a:cubicBezTo>
                  <a:cubicBezTo>
                    <a:pt x="77524" y="183423"/>
                    <a:pt x="69780" y="190986"/>
                    <a:pt x="63846" y="199454"/>
                  </a:cubicBezTo>
                  <a:cubicBezTo>
                    <a:pt x="57969" y="207940"/>
                    <a:pt x="51616" y="215846"/>
                    <a:pt x="46596" y="224095"/>
                  </a:cubicBezTo>
                  <a:cubicBezTo>
                    <a:pt x="41739" y="232496"/>
                    <a:pt x="37081" y="240554"/>
                    <a:pt x="32652" y="248212"/>
                  </a:cubicBezTo>
                  <a:cubicBezTo>
                    <a:pt x="28823" y="256184"/>
                    <a:pt x="25489" y="263928"/>
                    <a:pt x="22165" y="271177"/>
                  </a:cubicBezTo>
                  <a:cubicBezTo>
                    <a:pt x="18583" y="278340"/>
                    <a:pt x="16412" y="285455"/>
                    <a:pt x="14221" y="292017"/>
                  </a:cubicBezTo>
                  <a:cubicBezTo>
                    <a:pt x="12011" y="298590"/>
                    <a:pt x="9992" y="304629"/>
                    <a:pt x="8153" y="310096"/>
                  </a:cubicBezTo>
                  <a:cubicBezTo>
                    <a:pt x="5324" y="321231"/>
                    <a:pt x="3543" y="330146"/>
                    <a:pt x="2105" y="336194"/>
                  </a:cubicBezTo>
                  <a:cubicBezTo>
                    <a:pt x="733" y="342271"/>
                    <a:pt x="0" y="345510"/>
                    <a:pt x="0" y="345510"/>
                  </a:cubicBezTo>
                  <a:cubicBezTo>
                    <a:pt x="0" y="345510"/>
                    <a:pt x="267" y="342214"/>
                    <a:pt x="762" y="336023"/>
                  </a:cubicBezTo>
                  <a:cubicBezTo>
                    <a:pt x="1324" y="329832"/>
                    <a:pt x="1838" y="320678"/>
                    <a:pt x="3086" y="309029"/>
                  </a:cubicBezTo>
                  <a:cubicBezTo>
                    <a:pt x="4143" y="303276"/>
                    <a:pt x="5315" y="296894"/>
                    <a:pt x="6582" y="289960"/>
                  </a:cubicBezTo>
                  <a:cubicBezTo>
                    <a:pt x="7858" y="282988"/>
                    <a:pt x="9058" y="275368"/>
                    <a:pt x="11640" y="267576"/>
                  </a:cubicBezTo>
                  <a:cubicBezTo>
                    <a:pt x="13964" y="259718"/>
                    <a:pt x="16269" y="251231"/>
                    <a:pt x="19069" y="242392"/>
                  </a:cubicBezTo>
                  <a:cubicBezTo>
                    <a:pt x="22536" y="233763"/>
                    <a:pt x="26175" y="224695"/>
                    <a:pt x="29975" y="215236"/>
                  </a:cubicBezTo>
                  <a:cubicBezTo>
                    <a:pt x="34004" y="205845"/>
                    <a:pt x="39405" y="196634"/>
                    <a:pt x="44415" y="186700"/>
                  </a:cubicBezTo>
                  <a:cubicBezTo>
                    <a:pt x="49473" y="176794"/>
                    <a:pt x="56426" y="167630"/>
                    <a:pt x="62732" y="157534"/>
                  </a:cubicBezTo>
                  <a:cubicBezTo>
                    <a:pt x="69256" y="147590"/>
                    <a:pt x="77476" y="138541"/>
                    <a:pt x="85163" y="128578"/>
                  </a:cubicBezTo>
                  <a:cubicBezTo>
                    <a:pt x="93402" y="119139"/>
                    <a:pt x="102641" y="110195"/>
                    <a:pt x="111795" y="100746"/>
                  </a:cubicBezTo>
                  <a:cubicBezTo>
                    <a:pt x="121872" y="92440"/>
                    <a:pt x="131664" y="83125"/>
                    <a:pt x="142704" y="75209"/>
                  </a:cubicBezTo>
                  <a:cubicBezTo>
                    <a:pt x="153972" y="67647"/>
                    <a:pt x="164878" y="58874"/>
                    <a:pt x="177336" y="52530"/>
                  </a:cubicBezTo>
                  <a:cubicBezTo>
                    <a:pt x="183461" y="49101"/>
                    <a:pt x="189605" y="45653"/>
                    <a:pt x="195777" y="42205"/>
                  </a:cubicBezTo>
                  <a:cubicBezTo>
                    <a:pt x="202082" y="39033"/>
                    <a:pt x="208674" y="36386"/>
                    <a:pt x="215179" y="33442"/>
                  </a:cubicBezTo>
                  <a:cubicBezTo>
                    <a:pt x="228095" y="27184"/>
                    <a:pt x="241830" y="23003"/>
                    <a:pt x="255594" y="18555"/>
                  </a:cubicBezTo>
                  <a:cubicBezTo>
                    <a:pt x="259042" y="17488"/>
                    <a:pt x="262461" y="16212"/>
                    <a:pt x="265957" y="15335"/>
                  </a:cubicBezTo>
                  <a:lnTo>
                    <a:pt x="276539" y="12973"/>
                  </a:lnTo>
                  <a:lnTo>
                    <a:pt x="297799" y="8334"/>
                  </a:lnTo>
                  <a:cubicBezTo>
                    <a:pt x="312268" y="6077"/>
                    <a:pt x="328136" y="4496"/>
                    <a:pt x="342452" y="3334"/>
                  </a:cubicBezTo>
                  <a:cubicBezTo>
                    <a:pt x="348977" y="3191"/>
                    <a:pt x="355483" y="3058"/>
                    <a:pt x="361950" y="2924"/>
                  </a:cubicBezTo>
                  <a:lnTo>
                    <a:pt x="371637" y="2724"/>
                  </a:lnTo>
                  <a:lnTo>
                    <a:pt x="374047" y="1343"/>
                  </a:lnTo>
                  <a:lnTo>
                    <a:pt x="374647" y="0"/>
                  </a:lnTo>
                  <a:lnTo>
                    <a:pt x="37495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A8E2D"/>
                </a:gs>
                <a:gs pos="100000">
                  <a:srgbClr val="D72A4E"/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/>
              <a:endParaRPr lang="en-US" sz="900" kern="0">
                <a:solidFill>
                  <a:srgbClr val="1F1F1F"/>
                </a:solidFill>
                <a:latin typeface="Calibri" panose="020F0502020204030204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16F8600-B24D-4E3A-9B2C-16AB95C616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32769" b="17901"/>
          <a:stretch/>
        </p:blipFill>
        <p:spPr>
          <a:xfrm>
            <a:off x="799430" y="3258936"/>
            <a:ext cx="1112274" cy="1008562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B293E71-A123-4B5F-A26B-8B2AA697F69D}"/>
              </a:ext>
            </a:extLst>
          </p:cNvPr>
          <p:cNvGrpSpPr/>
          <p:nvPr/>
        </p:nvGrpSpPr>
        <p:grpSpPr>
          <a:xfrm>
            <a:off x="331217" y="4715292"/>
            <a:ext cx="1445130" cy="1476131"/>
            <a:chOff x="1660766" y="664015"/>
            <a:chExt cx="937852" cy="95797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26B4DC-7889-4645-9582-F848B37D179A}"/>
                </a:ext>
              </a:extLst>
            </p:cNvPr>
            <p:cNvSpPr/>
            <p:nvPr/>
          </p:nvSpPr>
          <p:spPr>
            <a:xfrm>
              <a:off x="1667425" y="1173165"/>
              <a:ext cx="931193" cy="448821"/>
            </a:xfrm>
            <a:custGeom>
              <a:avLst/>
              <a:gdLst>
                <a:gd name="connsiteX0" fmla="*/ 34290 w 712460"/>
                <a:gd name="connsiteY0" fmla="*/ 0 h 343395"/>
                <a:gd name="connsiteX1" fmla="*/ 199425 w 712460"/>
                <a:gd name="connsiteY1" fmla="*/ 134903 h 343395"/>
                <a:gd name="connsiteX2" fmla="*/ 157405 w 712460"/>
                <a:gd name="connsiteY2" fmla="*/ 150821 h 343395"/>
                <a:gd name="connsiteX3" fmla="*/ 159001 w 712460"/>
                <a:gd name="connsiteY3" fmla="*/ 153143 h 343395"/>
                <a:gd name="connsiteX4" fmla="*/ 170717 w 712460"/>
                <a:gd name="connsiteY4" fmla="*/ 168107 h 343395"/>
                <a:gd name="connsiteX5" fmla="*/ 202968 w 712460"/>
                <a:gd name="connsiteY5" fmla="*/ 200835 h 343395"/>
                <a:gd name="connsiteX6" fmla="*/ 304971 w 712460"/>
                <a:gd name="connsiteY6" fmla="*/ 257927 h 343395"/>
                <a:gd name="connsiteX7" fmla="*/ 337414 w 712460"/>
                <a:gd name="connsiteY7" fmla="*/ 266310 h 343395"/>
                <a:gd name="connsiteX8" fmla="*/ 341605 w 712460"/>
                <a:gd name="connsiteY8" fmla="*/ 267214 h 343395"/>
                <a:gd name="connsiteX9" fmla="*/ 342662 w 712460"/>
                <a:gd name="connsiteY9" fmla="*/ 267443 h 343395"/>
                <a:gd name="connsiteX10" fmla="*/ 342929 w 712460"/>
                <a:gd name="connsiteY10" fmla="*/ 267491 h 343395"/>
                <a:gd name="connsiteX11" fmla="*/ 341485 w 712460"/>
                <a:gd name="connsiteY11" fmla="*/ 267414 h 343395"/>
                <a:gd name="connsiteX12" fmla="*/ 341281 w 712460"/>
                <a:gd name="connsiteY12" fmla="*/ 267395 h 343395"/>
                <a:gd name="connsiteX13" fmla="*/ 341881 w 712460"/>
                <a:gd name="connsiteY13" fmla="*/ 267472 h 343395"/>
                <a:gd name="connsiteX14" fmla="*/ 344272 w 712460"/>
                <a:gd name="connsiteY14" fmla="*/ 267767 h 343395"/>
                <a:gd name="connsiteX15" fmla="*/ 353892 w 712460"/>
                <a:gd name="connsiteY15" fmla="*/ 268929 h 343395"/>
                <a:gd name="connsiteX16" fmla="*/ 373275 w 712460"/>
                <a:gd name="connsiteY16" fmla="*/ 271291 h 343395"/>
                <a:gd name="connsiteX17" fmla="*/ 390220 w 712460"/>
                <a:gd name="connsiteY17" fmla="*/ 271920 h 343395"/>
                <a:gd name="connsiteX18" fmla="*/ 407203 w 712460"/>
                <a:gd name="connsiteY18" fmla="*/ 272244 h 343395"/>
                <a:gd name="connsiteX19" fmla="*/ 425120 w 712460"/>
                <a:gd name="connsiteY19" fmla="*/ 270920 h 343395"/>
                <a:gd name="connsiteX20" fmla="*/ 443084 w 712460"/>
                <a:gd name="connsiteY20" fmla="*/ 268843 h 343395"/>
                <a:gd name="connsiteX21" fmla="*/ 453312 w 712460"/>
                <a:gd name="connsiteY21" fmla="*/ 267083 h 343395"/>
                <a:gd name="connsiteX22" fmla="*/ 478650 w 712460"/>
                <a:gd name="connsiteY22" fmla="*/ 261271 h 343395"/>
                <a:gd name="connsiteX23" fmla="*/ 496214 w 712460"/>
                <a:gd name="connsiteY23" fmla="*/ 256270 h 343395"/>
                <a:gd name="connsiteX24" fmla="*/ 513198 w 712460"/>
                <a:gd name="connsiteY24" fmla="*/ 249679 h 343395"/>
                <a:gd name="connsiteX25" fmla="*/ 546002 w 712460"/>
                <a:gd name="connsiteY25" fmla="*/ 234391 h 343395"/>
                <a:gd name="connsiteX26" fmla="*/ 576453 w 712460"/>
                <a:gd name="connsiteY26" fmla="*/ 215846 h 343395"/>
                <a:gd name="connsiteX27" fmla="*/ 603799 w 712460"/>
                <a:gd name="connsiteY27" fmla="*/ 194405 h 343395"/>
                <a:gd name="connsiteX28" fmla="*/ 627898 w 712460"/>
                <a:gd name="connsiteY28" fmla="*/ 171079 h 343395"/>
                <a:gd name="connsiteX29" fmla="*/ 648567 w 712460"/>
                <a:gd name="connsiteY29" fmla="*/ 146695 h 343395"/>
                <a:gd name="connsiteX30" fmla="*/ 665826 w 712460"/>
                <a:gd name="connsiteY30" fmla="*/ 122034 h 343395"/>
                <a:gd name="connsiteX31" fmla="*/ 679780 w 712460"/>
                <a:gd name="connsiteY31" fmla="*/ 97907 h 343395"/>
                <a:gd name="connsiteX32" fmla="*/ 690277 w 712460"/>
                <a:gd name="connsiteY32" fmla="*/ 74933 h 343395"/>
                <a:gd name="connsiteX33" fmla="*/ 698230 w 712460"/>
                <a:gd name="connsiteY33" fmla="*/ 54083 h 343395"/>
                <a:gd name="connsiteX34" fmla="*/ 704307 w 712460"/>
                <a:gd name="connsiteY34" fmla="*/ 35995 h 343395"/>
                <a:gd name="connsiteX35" fmla="*/ 710365 w 712460"/>
                <a:gd name="connsiteY35" fmla="*/ 9877 h 343395"/>
                <a:gd name="connsiteX36" fmla="*/ 712461 w 712460"/>
                <a:gd name="connsiteY36" fmla="*/ 552 h 343395"/>
                <a:gd name="connsiteX37" fmla="*/ 711708 w 712460"/>
                <a:gd name="connsiteY37" fmla="*/ 10049 h 343395"/>
                <a:gd name="connsiteX38" fmla="*/ 709374 w 712460"/>
                <a:gd name="connsiteY38" fmla="*/ 37052 h 343395"/>
                <a:gd name="connsiteX39" fmla="*/ 705869 w 712460"/>
                <a:gd name="connsiteY39" fmla="*/ 56140 h 343395"/>
                <a:gd name="connsiteX40" fmla="*/ 700811 w 712460"/>
                <a:gd name="connsiteY40" fmla="*/ 78534 h 343395"/>
                <a:gd name="connsiteX41" fmla="*/ 693372 w 712460"/>
                <a:gd name="connsiteY41" fmla="*/ 103737 h 343395"/>
                <a:gd name="connsiteX42" fmla="*/ 682457 w 712460"/>
                <a:gd name="connsiteY42" fmla="*/ 130902 h 343395"/>
                <a:gd name="connsiteX43" fmla="*/ 667998 w 712460"/>
                <a:gd name="connsiteY43" fmla="*/ 159449 h 343395"/>
                <a:gd name="connsiteX44" fmla="*/ 649662 w 712460"/>
                <a:gd name="connsiteY44" fmla="*/ 188633 h 343395"/>
                <a:gd name="connsiteX45" fmla="*/ 627202 w 712460"/>
                <a:gd name="connsiteY45" fmla="*/ 217589 h 343395"/>
                <a:gd name="connsiteX46" fmla="*/ 600532 w 712460"/>
                <a:gd name="connsiteY46" fmla="*/ 245431 h 343395"/>
                <a:gd name="connsiteX47" fmla="*/ 569586 w 712460"/>
                <a:gd name="connsiteY47" fmla="*/ 270967 h 343395"/>
                <a:gd name="connsiteX48" fmla="*/ 534924 w 712460"/>
                <a:gd name="connsiteY48" fmla="*/ 293637 h 343395"/>
                <a:gd name="connsiteX49" fmla="*/ 516474 w 712460"/>
                <a:gd name="connsiteY49" fmla="*/ 303962 h 343395"/>
                <a:gd name="connsiteX50" fmla="*/ 497043 w 712460"/>
                <a:gd name="connsiteY50" fmla="*/ 312715 h 343395"/>
                <a:gd name="connsiteX51" fmla="*/ 456590 w 712460"/>
                <a:gd name="connsiteY51" fmla="*/ 327584 h 343395"/>
                <a:gd name="connsiteX52" fmla="*/ 435635 w 712460"/>
                <a:gd name="connsiteY52" fmla="*/ 333137 h 343395"/>
                <a:gd name="connsiteX53" fmla="*/ 414357 w 712460"/>
                <a:gd name="connsiteY53" fmla="*/ 337776 h 343395"/>
                <a:gd name="connsiteX54" fmla="*/ 369713 w 712460"/>
                <a:gd name="connsiteY54" fmla="*/ 342710 h 343395"/>
                <a:gd name="connsiteX55" fmla="*/ 350196 w 712460"/>
                <a:gd name="connsiteY55" fmla="*/ 343119 h 343395"/>
                <a:gd name="connsiteX56" fmla="*/ 340509 w 712460"/>
                <a:gd name="connsiteY56" fmla="*/ 343329 h 343395"/>
                <a:gd name="connsiteX57" fmla="*/ 338090 w 712460"/>
                <a:gd name="connsiteY57" fmla="*/ 343376 h 343395"/>
                <a:gd name="connsiteX58" fmla="*/ 337490 w 712460"/>
                <a:gd name="connsiteY58" fmla="*/ 343395 h 343395"/>
                <a:gd name="connsiteX59" fmla="*/ 334918 w 712460"/>
                <a:gd name="connsiteY59" fmla="*/ 343214 h 343395"/>
                <a:gd name="connsiteX60" fmla="*/ 333585 w 712460"/>
                <a:gd name="connsiteY60" fmla="*/ 343129 h 343395"/>
                <a:gd name="connsiteX61" fmla="*/ 328260 w 712460"/>
                <a:gd name="connsiteY61" fmla="*/ 342786 h 343395"/>
                <a:gd name="connsiteX62" fmla="*/ 286245 w 712460"/>
                <a:gd name="connsiteY62" fmla="*/ 338176 h 343395"/>
                <a:gd name="connsiteX63" fmla="*/ 208378 w 712460"/>
                <a:gd name="connsiteY63" fmla="*/ 316440 h 343395"/>
                <a:gd name="connsiteX64" fmla="*/ 143066 w 712460"/>
                <a:gd name="connsiteY64" fmla="*/ 283035 h 343395"/>
                <a:gd name="connsiteX65" fmla="*/ 93107 w 712460"/>
                <a:gd name="connsiteY65" fmla="*/ 245240 h 343395"/>
                <a:gd name="connsiteX66" fmla="*/ 74047 w 712460"/>
                <a:gd name="connsiteY66" fmla="*/ 227095 h 343395"/>
                <a:gd name="connsiteX67" fmla="*/ 58674 w 712460"/>
                <a:gd name="connsiteY67" fmla="*/ 210550 h 343395"/>
                <a:gd name="connsiteX68" fmla="*/ 46272 w 712460"/>
                <a:gd name="connsiteY68" fmla="*/ 195567 h 343395"/>
                <a:gd name="connsiteX69" fmla="*/ 44682 w 712460"/>
                <a:gd name="connsiteY69" fmla="*/ 193510 h 343395"/>
                <a:gd name="connsiteX70" fmla="*/ 0 w 712460"/>
                <a:gd name="connsiteY70" fmla="*/ 210445 h 343395"/>
                <a:gd name="connsiteX71" fmla="*/ 34290 w 712460"/>
                <a:gd name="connsiteY71" fmla="*/ 0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12460" h="343395">
                  <a:moveTo>
                    <a:pt x="34290" y="0"/>
                  </a:moveTo>
                  <a:lnTo>
                    <a:pt x="199425" y="134903"/>
                  </a:lnTo>
                  <a:lnTo>
                    <a:pt x="157405" y="150821"/>
                  </a:lnTo>
                  <a:cubicBezTo>
                    <a:pt x="157936" y="151585"/>
                    <a:pt x="158470" y="152360"/>
                    <a:pt x="159001" y="153143"/>
                  </a:cubicBezTo>
                  <a:cubicBezTo>
                    <a:pt x="162506" y="157820"/>
                    <a:pt x="166440" y="162801"/>
                    <a:pt x="170717" y="168107"/>
                  </a:cubicBezTo>
                  <a:cubicBezTo>
                    <a:pt x="179575" y="178413"/>
                    <a:pt x="190148" y="189719"/>
                    <a:pt x="202968" y="200835"/>
                  </a:cubicBezTo>
                  <a:cubicBezTo>
                    <a:pt x="228648" y="222771"/>
                    <a:pt x="263052" y="244850"/>
                    <a:pt x="304971" y="257927"/>
                  </a:cubicBezTo>
                  <a:cubicBezTo>
                    <a:pt x="315420" y="261176"/>
                    <a:pt x="326231" y="264138"/>
                    <a:pt x="337414" y="266310"/>
                  </a:cubicBezTo>
                  <a:lnTo>
                    <a:pt x="341605" y="267214"/>
                  </a:lnTo>
                  <a:lnTo>
                    <a:pt x="342662" y="267443"/>
                  </a:lnTo>
                  <a:lnTo>
                    <a:pt x="342929" y="267491"/>
                  </a:lnTo>
                  <a:cubicBezTo>
                    <a:pt x="344329" y="267609"/>
                    <a:pt x="342237" y="267463"/>
                    <a:pt x="341485" y="267414"/>
                  </a:cubicBezTo>
                  <a:lnTo>
                    <a:pt x="341281" y="267395"/>
                  </a:lnTo>
                  <a:lnTo>
                    <a:pt x="341881" y="267472"/>
                  </a:lnTo>
                  <a:lnTo>
                    <a:pt x="344272" y="267767"/>
                  </a:lnTo>
                  <a:lnTo>
                    <a:pt x="353892" y="268929"/>
                  </a:lnTo>
                  <a:cubicBezTo>
                    <a:pt x="360321" y="269710"/>
                    <a:pt x="366779" y="270500"/>
                    <a:pt x="373275" y="271291"/>
                  </a:cubicBezTo>
                  <a:cubicBezTo>
                    <a:pt x="379552" y="271929"/>
                    <a:pt x="384467" y="271634"/>
                    <a:pt x="390220" y="271920"/>
                  </a:cubicBezTo>
                  <a:cubicBezTo>
                    <a:pt x="395830" y="271958"/>
                    <a:pt x="401317" y="272539"/>
                    <a:pt x="407203" y="272244"/>
                  </a:cubicBezTo>
                  <a:lnTo>
                    <a:pt x="425120" y="270920"/>
                  </a:lnTo>
                  <a:cubicBezTo>
                    <a:pt x="431140" y="270577"/>
                    <a:pt x="437188" y="270139"/>
                    <a:pt x="443084" y="268843"/>
                  </a:cubicBezTo>
                  <a:lnTo>
                    <a:pt x="453312" y="267083"/>
                  </a:lnTo>
                  <a:cubicBezTo>
                    <a:pt x="461853" y="265604"/>
                    <a:pt x="470398" y="263972"/>
                    <a:pt x="478650" y="261271"/>
                  </a:cubicBezTo>
                  <a:cubicBezTo>
                    <a:pt x="484480" y="259575"/>
                    <a:pt x="490442" y="258147"/>
                    <a:pt x="496214" y="256270"/>
                  </a:cubicBezTo>
                  <a:cubicBezTo>
                    <a:pt x="501901" y="254060"/>
                    <a:pt x="507559" y="251870"/>
                    <a:pt x="513198" y="249679"/>
                  </a:cubicBezTo>
                  <a:cubicBezTo>
                    <a:pt x="524799" y="245821"/>
                    <a:pt x="535124" y="239554"/>
                    <a:pt x="546002" y="234391"/>
                  </a:cubicBezTo>
                  <a:cubicBezTo>
                    <a:pt x="556689" y="228905"/>
                    <a:pt x="566318" y="221904"/>
                    <a:pt x="576453" y="215846"/>
                  </a:cubicBezTo>
                  <a:cubicBezTo>
                    <a:pt x="585683" y="208655"/>
                    <a:pt x="595141" y="201806"/>
                    <a:pt x="603799" y="194405"/>
                  </a:cubicBezTo>
                  <a:cubicBezTo>
                    <a:pt x="611896" y="186461"/>
                    <a:pt x="620668" y="179280"/>
                    <a:pt x="627898" y="171079"/>
                  </a:cubicBezTo>
                  <a:cubicBezTo>
                    <a:pt x="634870" y="162725"/>
                    <a:pt x="642614" y="155153"/>
                    <a:pt x="648567" y="146695"/>
                  </a:cubicBezTo>
                  <a:cubicBezTo>
                    <a:pt x="654453" y="138208"/>
                    <a:pt x="660787" y="130283"/>
                    <a:pt x="665826" y="122034"/>
                  </a:cubicBezTo>
                  <a:cubicBezTo>
                    <a:pt x="670693" y="113633"/>
                    <a:pt x="675351" y="105566"/>
                    <a:pt x="679780" y="97907"/>
                  </a:cubicBezTo>
                  <a:cubicBezTo>
                    <a:pt x="683619" y="89926"/>
                    <a:pt x="686953" y="82172"/>
                    <a:pt x="690277" y="74933"/>
                  </a:cubicBezTo>
                  <a:cubicBezTo>
                    <a:pt x="693868" y="67761"/>
                    <a:pt x="696049" y="60646"/>
                    <a:pt x="698230" y="54083"/>
                  </a:cubicBezTo>
                  <a:cubicBezTo>
                    <a:pt x="700440" y="47501"/>
                    <a:pt x="702469" y="41453"/>
                    <a:pt x="704307" y="35995"/>
                  </a:cubicBezTo>
                  <a:cubicBezTo>
                    <a:pt x="707136" y="24851"/>
                    <a:pt x="708927" y="15926"/>
                    <a:pt x="710365" y="9877"/>
                  </a:cubicBezTo>
                  <a:cubicBezTo>
                    <a:pt x="711737" y="3791"/>
                    <a:pt x="712461" y="552"/>
                    <a:pt x="712461" y="552"/>
                  </a:cubicBezTo>
                  <a:cubicBezTo>
                    <a:pt x="712461" y="552"/>
                    <a:pt x="712203" y="3848"/>
                    <a:pt x="711708" y="10049"/>
                  </a:cubicBezTo>
                  <a:cubicBezTo>
                    <a:pt x="711137" y="16240"/>
                    <a:pt x="710632" y="25403"/>
                    <a:pt x="709374" y="37052"/>
                  </a:cubicBezTo>
                  <a:cubicBezTo>
                    <a:pt x="708317" y="42815"/>
                    <a:pt x="707146" y="49197"/>
                    <a:pt x="705869" y="56140"/>
                  </a:cubicBezTo>
                  <a:cubicBezTo>
                    <a:pt x="704602" y="63113"/>
                    <a:pt x="703393" y="70733"/>
                    <a:pt x="700811" y="78534"/>
                  </a:cubicBezTo>
                  <a:cubicBezTo>
                    <a:pt x="698478" y="86392"/>
                    <a:pt x="696182" y="94888"/>
                    <a:pt x="693372" y="103737"/>
                  </a:cubicBezTo>
                  <a:cubicBezTo>
                    <a:pt x="689896" y="112357"/>
                    <a:pt x="686257" y="121425"/>
                    <a:pt x="682457" y="130902"/>
                  </a:cubicBezTo>
                  <a:cubicBezTo>
                    <a:pt x="678399" y="140294"/>
                    <a:pt x="673008" y="149514"/>
                    <a:pt x="667998" y="159449"/>
                  </a:cubicBezTo>
                  <a:cubicBezTo>
                    <a:pt x="662911" y="169355"/>
                    <a:pt x="655968" y="178537"/>
                    <a:pt x="649662" y="188633"/>
                  </a:cubicBezTo>
                  <a:cubicBezTo>
                    <a:pt x="643119" y="198568"/>
                    <a:pt x="634898" y="207626"/>
                    <a:pt x="627202" y="217589"/>
                  </a:cubicBezTo>
                  <a:cubicBezTo>
                    <a:pt x="618935" y="227009"/>
                    <a:pt x="609714" y="236001"/>
                    <a:pt x="600532" y="245431"/>
                  </a:cubicBezTo>
                  <a:cubicBezTo>
                    <a:pt x="590436" y="253727"/>
                    <a:pt x="580654" y="263071"/>
                    <a:pt x="569586" y="270967"/>
                  </a:cubicBezTo>
                  <a:cubicBezTo>
                    <a:pt x="558327" y="278540"/>
                    <a:pt x="547392" y="287284"/>
                    <a:pt x="534924" y="293637"/>
                  </a:cubicBezTo>
                  <a:cubicBezTo>
                    <a:pt x="528799" y="297066"/>
                    <a:pt x="522646" y="300504"/>
                    <a:pt x="516474" y="303962"/>
                  </a:cubicBezTo>
                  <a:cubicBezTo>
                    <a:pt x="510140" y="307096"/>
                    <a:pt x="503558" y="309772"/>
                    <a:pt x="497043" y="312715"/>
                  </a:cubicBezTo>
                  <a:cubicBezTo>
                    <a:pt x="484118" y="318973"/>
                    <a:pt x="470364" y="323107"/>
                    <a:pt x="456590" y="327584"/>
                  </a:cubicBezTo>
                  <a:cubicBezTo>
                    <a:pt x="449761" y="330060"/>
                    <a:pt x="442722" y="331661"/>
                    <a:pt x="435635" y="333137"/>
                  </a:cubicBezTo>
                  <a:lnTo>
                    <a:pt x="414357" y="337776"/>
                  </a:lnTo>
                  <a:cubicBezTo>
                    <a:pt x="399869" y="339957"/>
                    <a:pt x="383943" y="341633"/>
                    <a:pt x="369713" y="342710"/>
                  </a:cubicBezTo>
                  <a:cubicBezTo>
                    <a:pt x="363179" y="342852"/>
                    <a:pt x="356664" y="342986"/>
                    <a:pt x="350196" y="343119"/>
                  </a:cubicBezTo>
                  <a:lnTo>
                    <a:pt x="340509" y="343329"/>
                  </a:lnTo>
                  <a:lnTo>
                    <a:pt x="338090" y="343376"/>
                  </a:lnTo>
                  <a:lnTo>
                    <a:pt x="337490" y="343395"/>
                  </a:lnTo>
                  <a:lnTo>
                    <a:pt x="334918" y="343214"/>
                  </a:lnTo>
                  <a:lnTo>
                    <a:pt x="333585" y="343129"/>
                  </a:lnTo>
                  <a:lnTo>
                    <a:pt x="328260" y="342786"/>
                  </a:lnTo>
                  <a:cubicBezTo>
                    <a:pt x="314039" y="342090"/>
                    <a:pt x="300018" y="340385"/>
                    <a:pt x="286245" y="338176"/>
                  </a:cubicBezTo>
                  <a:cubicBezTo>
                    <a:pt x="258718" y="333661"/>
                    <a:pt x="232429" y="326117"/>
                    <a:pt x="208378" y="316440"/>
                  </a:cubicBezTo>
                  <a:cubicBezTo>
                    <a:pt x="184299" y="306819"/>
                    <a:pt x="162411" y="295237"/>
                    <a:pt x="143066" y="283035"/>
                  </a:cubicBezTo>
                  <a:cubicBezTo>
                    <a:pt x="123777" y="270701"/>
                    <a:pt x="107223" y="257585"/>
                    <a:pt x="93107" y="245240"/>
                  </a:cubicBezTo>
                  <a:cubicBezTo>
                    <a:pt x="86201" y="238916"/>
                    <a:pt x="79800" y="232858"/>
                    <a:pt x="74047" y="227095"/>
                  </a:cubicBezTo>
                  <a:cubicBezTo>
                    <a:pt x="68447" y="221104"/>
                    <a:pt x="63332" y="215903"/>
                    <a:pt x="58674" y="210550"/>
                  </a:cubicBezTo>
                  <a:cubicBezTo>
                    <a:pt x="54035" y="204940"/>
                    <a:pt x="49882" y="199930"/>
                    <a:pt x="46272" y="195567"/>
                  </a:cubicBezTo>
                  <a:lnTo>
                    <a:pt x="44682" y="193510"/>
                  </a:lnTo>
                  <a:lnTo>
                    <a:pt x="0" y="210445"/>
                  </a:lnTo>
                  <a:lnTo>
                    <a:pt x="34290" y="0"/>
                  </a:lnTo>
                  <a:close/>
                </a:path>
              </a:pathLst>
            </a:custGeom>
            <a:gradFill flip="none" rotWithShape="1">
              <a:gsLst>
                <a:gs pos="76000">
                  <a:srgbClr val="1EADB5"/>
                </a:gs>
                <a:gs pos="0">
                  <a:srgbClr val="1EADB5">
                    <a:lumMod val="60000"/>
                    <a:lumOff val="40000"/>
                    <a:alpha val="5000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1F1F1F"/>
                </a:solidFill>
                <a:latin typeface="Calibri Ligh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C33003-DC7D-4000-9CC5-AEA4DE45631A}"/>
                </a:ext>
              </a:extLst>
            </p:cNvPr>
            <p:cNvSpPr/>
            <p:nvPr/>
          </p:nvSpPr>
          <p:spPr>
            <a:xfrm>
              <a:off x="1660766" y="664015"/>
              <a:ext cx="930819" cy="451796"/>
            </a:xfrm>
            <a:custGeom>
              <a:avLst/>
              <a:gdLst>
                <a:gd name="connsiteX0" fmla="*/ 374952 w 712174"/>
                <a:gd name="connsiteY0" fmla="*/ 0 h 345671"/>
                <a:gd name="connsiteX1" fmla="*/ 377190 w 712174"/>
                <a:gd name="connsiteY1" fmla="*/ 1476 h 345671"/>
                <a:gd name="connsiteX2" fmla="*/ 378514 w 712174"/>
                <a:gd name="connsiteY2" fmla="*/ 2257 h 345671"/>
                <a:gd name="connsiteX3" fmla="*/ 383810 w 712174"/>
                <a:gd name="connsiteY3" fmla="*/ 3077 h 345671"/>
                <a:gd name="connsiteX4" fmla="*/ 425825 w 712174"/>
                <a:gd name="connsiteY4" fmla="*/ 7725 h 345671"/>
                <a:gd name="connsiteX5" fmla="*/ 466096 w 712174"/>
                <a:gd name="connsiteY5" fmla="*/ 16602 h 345671"/>
                <a:gd name="connsiteX6" fmla="*/ 503673 w 712174"/>
                <a:gd name="connsiteY6" fmla="*/ 29537 h 345671"/>
                <a:gd name="connsiteX7" fmla="*/ 568766 w 712174"/>
                <a:gd name="connsiteY7" fmla="*/ 63160 h 345671"/>
                <a:gd name="connsiteX8" fmla="*/ 582978 w 712174"/>
                <a:gd name="connsiteY8" fmla="*/ 72190 h 345671"/>
                <a:gd name="connsiteX9" fmla="*/ 595770 w 712174"/>
                <a:gd name="connsiteY9" fmla="*/ 81877 h 345671"/>
                <a:gd name="connsiteX10" fmla="*/ 619020 w 712174"/>
                <a:gd name="connsiteY10" fmla="*/ 100546 h 345671"/>
                <a:gd name="connsiteX11" fmla="*/ 655091 w 712174"/>
                <a:gd name="connsiteY11" fmla="*/ 137398 h 345671"/>
                <a:gd name="connsiteX12" fmla="*/ 667195 w 712174"/>
                <a:gd name="connsiteY12" fmla="*/ 152298 h 345671"/>
                <a:gd name="connsiteX13" fmla="*/ 712175 w 712174"/>
                <a:gd name="connsiteY13" fmla="*/ 135179 h 345671"/>
                <a:gd name="connsiteX14" fmla="*/ 678142 w 712174"/>
                <a:gd name="connsiteY14" fmla="*/ 345672 h 345671"/>
                <a:gd name="connsiteX15" fmla="*/ 512845 w 712174"/>
                <a:gd name="connsiteY15" fmla="*/ 210969 h 345671"/>
                <a:gd name="connsiteX16" fmla="*/ 554395 w 712174"/>
                <a:gd name="connsiteY16" fmla="*/ 195186 h 345671"/>
                <a:gd name="connsiteX17" fmla="*/ 541496 w 712174"/>
                <a:gd name="connsiteY17" fmla="*/ 177765 h 345671"/>
                <a:gd name="connsiteX18" fmla="*/ 526656 w 712174"/>
                <a:gd name="connsiteY18" fmla="*/ 161925 h 345671"/>
                <a:gd name="connsiteX19" fmla="*/ 518417 w 712174"/>
                <a:gd name="connsiteY19" fmla="*/ 153438 h 345671"/>
                <a:gd name="connsiteX20" fmla="*/ 508968 w 712174"/>
                <a:gd name="connsiteY20" fmla="*/ 145447 h 345671"/>
                <a:gd name="connsiteX21" fmla="*/ 464277 w 712174"/>
                <a:gd name="connsiteY21" fmla="*/ 113357 h 345671"/>
                <a:gd name="connsiteX22" fmla="*/ 437217 w 712174"/>
                <a:gd name="connsiteY22" fmla="*/ 99384 h 345671"/>
                <a:gd name="connsiteX23" fmla="*/ 407184 w 712174"/>
                <a:gd name="connsiteY23" fmla="*/ 88144 h 345671"/>
                <a:gd name="connsiteX24" fmla="*/ 374723 w 712174"/>
                <a:gd name="connsiteY24" fmla="*/ 79886 h 345671"/>
                <a:gd name="connsiteX25" fmla="*/ 370561 w 712174"/>
                <a:gd name="connsiteY25" fmla="*/ 78848 h 345671"/>
                <a:gd name="connsiteX26" fmla="*/ 369513 w 712174"/>
                <a:gd name="connsiteY26" fmla="*/ 78581 h 345671"/>
                <a:gd name="connsiteX27" fmla="*/ 371151 w 712174"/>
                <a:gd name="connsiteY27" fmla="*/ 78677 h 345671"/>
                <a:gd name="connsiteX28" fmla="*/ 370856 w 712174"/>
                <a:gd name="connsiteY28" fmla="*/ 78638 h 345671"/>
                <a:gd name="connsiteX29" fmla="*/ 370256 w 712174"/>
                <a:gd name="connsiteY29" fmla="*/ 78572 h 345671"/>
                <a:gd name="connsiteX30" fmla="*/ 367865 w 712174"/>
                <a:gd name="connsiteY30" fmla="*/ 78276 h 345671"/>
                <a:gd name="connsiteX31" fmla="*/ 358245 w 712174"/>
                <a:gd name="connsiteY31" fmla="*/ 77105 h 345671"/>
                <a:gd name="connsiteX32" fmla="*/ 338890 w 712174"/>
                <a:gd name="connsiteY32" fmla="*/ 74752 h 345671"/>
                <a:gd name="connsiteX33" fmla="*/ 321993 w 712174"/>
                <a:gd name="connsiteY33" fmla="*/ 74162 h 345671"/>
                <a:gd name="connsiteX34" fmla="*/ 305010 w 712174"/>
                <a:gd name="connsiteY34" fmla="*/ 73847 h 345671"/>
                <a:gd name="connsiteX35" fmla="*/ 287103 w 712174"/>
                <a:gd name="connsiteY35" fmla="*/ 75181 h 345671"/>
                <a:gd name="connsiteX36" fmla="*/ 278063 w 712174"/>
                <a:gd name="connsiteY36" fmla="*/ 75809 h 345671"/>
                <a:gd name="connsiteX37" fmla="*/ 269157 w 712174"/>
                <a:gd name="connsiteY37" fmla="*/ 77276 h 345671"/>
                <a:gd name="connsiteX38" fmla="*/ 233610 w 712174"/>
                <a:gd name="connsiteY38" fmla="*/ 84868 h 345671"/>
                <a:gd name="connsiteX39" fmla="*/ 216056 w 712174"/>
                <a:gd name="connsiteY39" fmla="*/ 89887 h 345671"/>
                <a:gd name="connsiteX40" fmla="*/ 199092 w 712174"/>
                <a:gd name="connsiteY40" fmla="*/ 96460 h 345671"/>
                <a:gd name="connsiteX41" fmla="*/ 166306 w 712174"/>
                <a:gd name="connsiteY41" fmla="*/ 111757 h 345671"/>
                <a:gd name="connsiteX42" fmla="*/ 135884 w 712174"/>
                <a:gd name="connsiteY42" fmla="*/ 130312 h 345671"/>
                <a:gd name="connsiteX43" fmla="*/ 108566 w 712174"/>
                <a:gd name="connsiteY43" fmla="*/ 151762 h 345671"/>
                <a:gd name="connsiteX44" fmla="*/ 84506 w 712174"/>
                <a:gd name="connsiteY44" fmla="*/ 175069 h 345671"/>
                <a:gd name="connsiteX45" fmla="*/ 63846 w 712174"/>
                <a:gd name="connsiteY45" fmla="*/ 199454 h 345671"/>
                <a:gd name="connsiteX46" fmla="*/ 46596 w 712174"/>
                <a:gd name="connsiteY46" fmla="*/ 224095 h 345671"/>
                <a:gd name="connsiteX47" fmla="*/ 32652 w 712174"/>
                <a:gd name="connsiteY47" fmla="*/ 248212 h 345671"/>
                <a:gd name="connsiteX48" fmla="*/ 22165 w 712174"/>
                <a:gd name="connsiteY48" fmla="*/ 271177 h 345671"/>
                <a:gd name="connsiteX49" fmla="*/ 14221 w 712174"/>
                <a:gd name="connsiteY49" fmla="*/ 292017 h 345671"/>
                <a:gd name="connsiteX50" fmla="*/ 8153 w 712174"/>
                <a:gd name="connsiteY50" fmla="*/ 310096 h 345671"/>
                <a:gd name="connsiteX51" fmla="*/ 2105 w 712174"/>
                <a:gd name="connsiteY51" fmla="*/ 336194 h 345671"/>
                <a:gd name="connsiteX52" fmla="*/ 0 w 712174"/>
                <a:gd name="connsiteY52" fmla="*/ 345510 h 345671"/>
                <a:gd name="connsiteX53" fmla="*/ 762 w 712174"/>
                <a:gd name="connsiteY53" fmla="*/ 336023 h 345671"/>
                <a:gd name="connsiteX54" fmla="*/ 3086 w 712174"/>
                <a:gd name="connsiteY54" fmla="*/ 309029 h 345671"/>
                <a:gd name="connsiteX55" fmla="*/ 6582 w 712174"/>
                <a:gd name="connsiteY55" fmla="*/ 289960 h 345671"/>
                <a:gd name="connsiteX56" fmla="*/ 11640 w 712174"/>
                <a:gd name="connsiteY56" fmla="*/ 267576 h 345671"/>
                <a:gd name="connsiteX57" fmla="*/ 19069 w 712174"/>
                <a:gd name="connsiteY57" fmla="*/ 242392 h 345671"/>
                <a:gd name="connsiteX58" fmla="*/ 29975 w 712174"/>
                <a:gd name="connsiteY58" fmla="*/ 215236 h 345671"/>
                <a:gd name="connsiteX59" fmla="*/ 44415 w 712174"/>
                <a:gd name="connsiteY59" fmla="*/ 186700 h 345671"/>
                <a:gd name="connsiteX60" fmla="*/ 62732 w 712174"/>
                <a:gd name="connsiteY60" fmla="*/ 157534 h 345671"/>
                <a:gd name="connsiteX61" fmla="*/ 85163 w 712174"/>
                <a:gd name="connsiteY61" fmla="*/ 128578 h 345671"/>
                <a:gd name="connsiteX62" fmla="*/ 111795 w 712174"/>
                <a:gd name="connsiteY62" fmla="*/ 100746 h 345671"/>
                <a:gd name="connsiteX63" fmla="*/ 142704 w 712174"/>
                <a:gd name="connsiteY63" fmla="*/ 75209 h 345671"/>
                <a:gd name="connsiteX64" fmla="*/ 177336 w 712174"/>
                <a:gd name="connsiteY64" fmla="*/ 52530 h 345671"/>
                <a:gd name="connsiteX65" fmla="*/ 195777 w 712174"/>
                <a:gd name="connsiteY65" fmla="*/ 42205 h 345671"/>
                <a:gd name="connsiteX66" fmla="*/ 215179 w 712174"/>
                <a:gd name="connsiteY66" fmla="*/ 33442 h 345671"/>
                <a:gd name="connsiteX67" fmla="*/ 255594 w 712174"/>
                <a:gd name="connsiteY67" fmla="*/ 18555 h 345671"/>
                <a:gd name="connsiteX68" fmla="*/ 265957 w 712174"/>
                <a:gd name="connsiteY68" fmla="*/ 15335 h 345671"/>
                <a:gd name="connsiteX69" fmla="*/ 276539 w 712174"/>
                <a:gd name="connsiteY69" fmla="*/ 12973 h 345671"/>
                <a:gd name="connsiteX70" fmla="*/ 297799 w 712174"/>
                <a:gd name="connsiteY70" fmla="*/ 8334 h 345671"/>
                <a:gd name="connsiteX71" fmla="*/ 342452 w 712174"/>
                <a:gd name="connsiteY71" fmla="*/ 3334 h 345671"/>
                <a:gd name="connsiteX72" fmla="*/ 361950 w 712174"/>
                <a:gd name="connsiteY72" fmla="*/ 2924 h 345671"/>
                <a:gd name="connsiteX73" fmla="*/ 371637 w 712174"/>
                <a:gd name="connsiteY73" fmla="*/ 2724 h 345671"/>
                <a:gd name="connsiteX74" fmla="*/ 374047 w 712174"/>
                <a:gd name="connsiteY74" fmla="*/ 1343 h 345671"/>
                <a:gd name="connsiteX75" fmla="*/ 374647 w 712174"/>
                <a:gd name="connsiteY75" fmla="*/ 0 h 345671"/>
                <a:gd name="connsiteX76" fmla="*/ 374952 w 712174"/>
                <a:gd name="connsiteY76" fmla="*/ 0 h 345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712174" h="345671">
                  <a:moveTo>
                    <a:pt x="374952" y="0"/>
                  </a:moveTo>
                  <a:lnTo>
                    <a:pt x="377190" y="1476"/>
                  </a:lnTo>
                  <a:lnTo>
                    <a:pt x="378514" y="2257"/>
                  </a:lnTo>
                  <a:lnTo>
                    <a:pt x="383810" y="3077"/>
                  </a:lnTo>
                  <a:cubicBezTo>
                    <a:pt x="397916" y="4534"/>
                    <a:pt x="412090" y="5534"/>
                    <a:pt x="425825" y="7725"/>
                  </a:cubicBezTo>
                  <a:cubicBezTo>
                    <a:pt x="439493" y="10706"/>
                    <a:pt x="452933" y="13726"/>
                    <a:pt x="466096" y="16602"/>
                  </a:cubicBezTo>
                  <a:cubicBezTo>
                    <a:pt x="478917" y="21003"/>
                    <a:pt x="491461" y="25346"/>
                    <a:pt x="503673" y="29537"/>
                  </a:cubicBezTo>
                  <a:cubicBezTo>
                    <a:pt x="527371" y="39748"/>
                    <a:pt x="549897" y="50282"/>
                    <a:pt x="568766" y="63160"/>
                  </a:cubicBezTo>
                  <a:cubicBezTo>
                    <a:pt x="573605" y="66237"/>
                    <a:pt x="578349" y="69247"/>
                    <a:pt x="582978" y="72190"/>
                  </a:cubicBezTo>
                  <a:cubicBezTo>
                    <a:pt x="587693" y="75047"/>
                    <a:pt x="591588" y="78743"/>
                    <a:pt x="595770" y="81877"/>
                  </a:cubicBezTo>
                  <a:cubicBezTo>
                    <a:pt x="603961" y="88449"/>
                    <a:pt x="611724" y="94688"/>
                    <a:pt x="619020" y="100546"/>
                  </a:cubicBezTo>
                  <a:cubicBezTo>
                    <a:pt x="633108" y="113995"/>
                    <a:pt x="645957" y="127397"/>
                    <a:pt x="655091" y="137398"/>
                  </a:cubicBezTo>
                  <a:cubicBezTo>
                    <a:pt x="659798" y="143192"/>
                    <a:pt x="663856" y="148187"/>
                    <a:pt x="667195" y="152298"/>
                  </a:cubicBezTo>
                  <a:lnTo>
                    <a:pt x="712175" y="135179"/>
                  </a:lnTo>
                  <a:lnTo>
                    <a:pt x="678142" y="345672"/>
                  </a:lnTo>
                  <a:lnTo>
                    <a:pt x="512845" y="210969"/>
                  </a:lnTo>
                  <a:lnTo>
                    <a:pt x="554395" y="195186"/>
                  </a:lnTo>
                  <a:cubicBezTo>
                    <a:pt x="550511" y="189940"/>
                    <a:pt x="546197" y="184110"/>
                    <a:pt x="541496" y="177765"/>
                  </a:cubicBezTo>
                  <a:cubicBezTo>
                    <a:pt x="536839" y="172793"/>
                    <a:pt x="531886" y="167507"/>
                    <a:pt x="526656" y="161925"/>
                  </a:cubicBezTo>
                  <a:cubicBezTo>
                    <a:pt x="523961" y="159220"/>
                    <a:pt x="521579" y="155934"/>
                    <a:pt x="518417" y="153438"/>
                  </a:cubicBezTo>
                  <a:cubicBezTo>
                    <a:pt x="515341" y="150828"/>
                    <a:pt x="512178" y="148171"/>
                    <a:pt x="508968" y="145447"/>
                  </a:cubicBezTo>
                  <a:cubicBezTo>
                    <a:pt x="496538" y="133760"/>
                    <a:pt x="480965" y="123854"/>
                    <a:pt x="464277" y="113357"/>
                  </a:cubicBezTo>
                  <a:cubicBezTo>
                    <a:pt x="455476" y="108814"/>
                    <a:pt x="446446" y="104146"/>
                    <a:pt x="437217" y="99384"/>
                  </a:cubicBezTo>
                  <a:cubicBezTo>
                    <a:pt x="427406" y="95707"/>
                    <a:pt x="417376" y="91964"/>
                    <a:pt x="407184" y="88144"/>
                  </a:cubicBezTo>
                  <a:cubicBezTo>
                    <a:pt x="396745" y="84915"/>
                    <a:pt x="385763" y="82810"/>
                    <a:pt x="374723" y="79886"/>
                  </a:cubicBezTo>
                  <a:lnTo>
                    <a:pt x="370561" y="78848"/>
                  </a:lnTo>
                  <a:lnTo>
                    <a:pt x="369513" y="78581"/>
                  </a:lnTo>
                  <a:cubicBezTo>
                    <a:pt x="367713" y="78429"/>
                    <a:pt x="371675" y="78724"/>
                    <a:pt x="371151" y="78677"/>
                  </a:cubicBezTo>
                  <a:lnTo>
                    <a:pt x="370856" y="78638"/>
                  </a:lnTo>
                  <a:lnTo>
                    <a:pt x="370256" y="78572"/>
                  </a:lnTo>
                  <a:lnTo>
                    <a:pt x="367865" y="78276"/>
                  </a:lnTo>
                  <a:lnTo>
                    <a:pt x="358245" y="77105"/>
                  </a:lnTo>
                  <a:cubicBezTo>
                    <a:pt x="351825" y="76324"/>
                    <a:pt x="345367" y="75543"/>
                    <a:pt x="338890" y="74752"/>
                  </a:cubicBezTo>
                  <a:cubicBezTo>
                    <a:pt x="332708" y="74181"/>
                    <a:pt x="327717" y="74428"/>
                    <a:pt x="321993" y="74162"/>
                  </a:cubicBezTo>
                  <a:cubicBezTo>
                    <a:pt x="316382" y="74133"/>
                    <a:pt x="310906" y="73504"/>
                    <a:pt x="305010" y="73847"/>
                  </a:cubicBezTo>
                  <a:lnTo>
                    <a:pt x="287103" y="75181"/>
                  </a:lnTo>
                  <a:lnTo>
                    <a:pt x="278063" y="75809"/>
                  </a:lnTo>
                  <a:cubicBezTo>
                    <a:pt x="275063" y="76114"/>
                    <a:pt x="272139" y="76800"/>
                    <a:pt x="269157" y="77276"/>
                  </a:cubicBezTo>
                  <a:cubicBezTo>
                    <a:pt x="257270" y="79353"/>
                    <a:pt x="245154" y="81096"/>
                    <a:pt x="233610" y="84868"/>
                  </a:cubicBezTo>
                  <a:cubicBezTo>
                    <a:pt x="227781" y="86563"/>
                    <a:pt x="221818" y="87963"/>
                    <a:pt x="216056" y="89887"/>
                  </a:cubicBezTo>
                  <a:cubicBezTo>
                    <a:pt x="210379" y="92088"/>
                    <a:pt x="204730" y="94278"/>
                    <a:pt x="199092" y="96460"/>
                  </a:cubicBezTo>
                  <a:cubicBezTo>
                    <a:pt x="187490" y="100317"/>
                    <a:pt x="177194" y="106613"/>
                    <a:pt x="166306" y="111757"/>
                  </a:cubicBezTo>
                  <a:cubicBezTo>
                    <a:pt x="155648" y="117281"/>
                    <a:pt x="146009" y="124244"/>
                    <a:pt x="135884" y="130312"/>
                  </a:cubicBezTo>
                  <a:cubicBezTo>
                    <a:pt x="126683" y="137522"/>
                    <a:pt x="117205" y="144332"/>
                    <a:pt x="108566" y="151762"/>
                  </a:cubicBezTo>
                  <a:cubicBezTo>
                    <a:pt x="100479" y="159706"/>
                    <a:pt x="91697" y="166868"/>
                    <a:pt x="84506" y="175069"/>
                  </a:cubicBezTo>
                  <a:cubicBezTo>
                    <a:pt x="77524" y="183423"/>
                    <a:pt x="69780" y="190986"/>
                    <a:pt x="63846" y="199454"/>
                  </a:cubicBezTo>
                  <a:cubicBezTo>
                    <a:pt x="57969" y="207940"/>
                    <a:pt x="51616" y="215846"/>
                    <a:pt x="46596" y="224095"/>
                  </a:cubicBezTo>
                  <a:cubicBezTo>
                    <a:pt x="41739" y="232496"/>
                    <a:pt x="37081" y="240554"/>
                    <a:pt x="32652" y="248212"/>
                  </a:cubicBezTo>
                  <a:cubicBezTo>
                    <a:pt x="28823" y="256184"/>
                    <a:pt x="25489" y="263928"/>
                    <a:pt x="22165" y="271177"/>
                  </a:cubicBezTo>
                  <a:cubicBezTo>
                    <a:pt x="18583" y="278340"/>
                    <a:pt x="16412" y="285455"/>
                    <a:pt x="14221" y="292017"/>
                  </a:cubicBezTo>
                  <a:cubicBezTo>
                    <a:pt x="12011" y="298590"/>
                    <a:pt x="9992" y="304629"/>
                    <a:pt x="8153" y="310096"/>
                  </a:cubicBezTo>
                  <a:cubicBezTo>
                    <a:pt x="5324" y="321231"/>
                    <a:pt x="3543" y="330146"/>
                    <a:pt x="2105" y="336194"/>
                  </a:cubicBezTo>
                  <a:cubicBezTo>
                    <a:pt x="733" y="342271"/>
                    <a:pt x="0" y="345510"/>
                    <a:pt x="0" y="345510"/>
                  </a:cubicBezTo>
                  <a:cubicBezTo>
                    <a:pt x="0" y="345510"/>
                    <a:pt x="267" y="342214"/>
                    <a:pt x="762" y="336023"/>
                  </a:cubicBezTo>
                  <a:cubicBezTo>
                    <a:pt x="1324" y="329832"/>
                    <a:pt x="1838" y="320678"/>
                    <a:pt x="3086" y="309029"/>
                  </a:cubicBezTo>
                  <a:cubicBezTo>
                    <a:pt x="4143" y="303276"/>
                    <a:pt x="5315" y="296894"/>
                    <a:pt x="6582" y="289960"/>
                  </a:cubicBezTo>
                  <a:cubicBezTo>
                    <a:pt x="7858" y="282988"/>
                    <a:pt x="9058" y="275368"/>
                    <a:pt x="11640" y="267576"/>
                  </a:cubicBezTo>
                  <a:cubicBezTo>
                    <a:pt x="13964" y="259718"/>
                    <a:pt x="16269" y="251231"/>
                    <a:pt x="19069" y="242392"/>
                  </a:cubicBezTo>
                  <a:cubicBezTo>
                    <a:pt x="22536" y="233763"/>
                    <a:pt x="26175" y="224695"/>
                    <a:pt x="29975" y="215236"/>
                  </a:cubicBezTo>
                  <a:cubicBezTo>
                    <a:pt x="34004" y="205845"/>
                    <a:pt x="39405" y="196634"/>
                    <a:pt x="44415" y="186700"/>
                  </a:cubicBezTo>
                  <a:cubicBezTo>
                    <a:pt x="49473" y="176794"/>
                    <a:pt x="56426" y="167630"/>
                    <a:pt x="62732" y="157534"/>
                  </a:cubicBezTo>
                  <a:cubicBezTo>
                    <a:pt x="69256" y="147590"/>
                    <a:pt x="77476" y="138541"/>
                    <a:pt x="85163" y="128578"/>
                  </a:cubicBezTo>
                  <a:cubicBezTo>
                    <a:pt x="93402" y="119139"/>
                    <a:pt x="102641" y="110195"/>
                    <a:pt x="111795" y="100746"/>
                  </a:cubicBezTo>
                  <a:cubicBezTo>
                    <a:pt x="121872" y="92440"/>
                    <a:pt x="131664" y="83125"/>
                    <a:pt x="142704" y="75209"/>
                  </a:cubicBezTo>
                  <a:cubicBezTo>
                    <a:pt x="153972" y="67647"/>
                    <a:pt x="164878" y="58874"/>
                    <a:pt x="177336" y="52530"/>
                  </a:cubicBezTo>
                  <a:cubicBezTo>
                    <a:pt x="183461" y="49101"/>
                    <a:pt x="189605" y="45653"/>
                    <a:pt x="195777" y="42205"/>
                  </a:cubicBezTo>
                  <a:cubicBezTo>
                    <a:pt x="202082" y="39033"/>
                    <a:pt x="208674" y="36386"/>
                    <a:pt x="215179" y="33442"/>
                  </a:cubicBezTo>
                  <a:cubicBezTo>
                    <a:pt x="228095" y="27184"/>
                    <a:pt x="241830" y="23003"/>
                    <a:pt x="255594" y="18555"/>
                  </a:cubicBezTo>
                  <a:cubicBezTo>
                    <a:pt x="259042" y="17488"/>
                    <a:pt x="262461" y="16212"/>
                    <a:pt x="265957" y="15335"/>
                  </a:cubicBezTo>
                  <a:lnTo>
                    <a:pt x="276539" y="12973"/>
                  </a:lnTo>
                  <a:lnTo>
                    <a:pt x="297799" y="8334"/>
                  </a:lnTo>
                  <a:cubicBezTo>
                    <a:pt x="312268" y="6077"/>
                    <a:pt x="328136" y="4496"/>
                    <a:pt x="342452" y="3334"/>
                  </a:cubicBezTo>
                  <a:cubicBezTo>
                    <a:pt x="348977" y="3191"/>
                    <a:pt x="355483" y="3058"/>
                    <a:pt x="361950" y="2924"/>
                  </a:cubicBezTo>
                  <a:lnTo>
                    <a:pt x="371637" y="2724"/>
                  </a:lnTo>
                  <a:lnTo>
                    <a:pt x="374047" y="1343"/>
                  </a:lnTo>
                  <a:lnTo>
                    <a:pt x="374647" y="0"/>
                  </a:lnTo>
                  <a:lnTo>
                    <a:pt x="374952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1EADB5"/>
                </a:gs>
                <a:gs pos="100000">
                  <a:srgbClr val="1EADB5">
                    <a:lumMod val="60000"/>
                    <a:lumOff val="40000"/>
                    <a:alpha val="5000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rgbClr val="1F1F1F"/>
                </a:solidFill>
                <a:latin typeface="Calibri Light"/>
              </a:endParaRPr>
            </a:p>
          </p:txBody>
        </p:sp>
      </p:grpSp>
      <p:pic>
        <p:nvPicPr>
          <p:cNvPr id="30" name="Picture 29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309DB3A-2D29-4910-A9C1-544973A04D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9339"/>
          <a:stretch/>
        </p:blipFill>
        <p:spPr>
          <a:xfrm>
            <a:off x="413882" y="4812895"/>
            <a:ext cx="1279800" cy="1280926"/>
          </a:xfrm>
          <a:prstGeom prst="flowChartConnector">
            <a:avLst/>
          </a:prstGeom>
          <a:blipFill rotWithShape="0">
            <a:blip r:embed="rId10"/>
            <a:stretch>
              <a:fillRect/>
            </a:stretch>
          </a:blipFill>
          <a:ln w="38100"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53BD48-F728-834F-72BC-B388C510E130}"/>
              </a:ext>
            </a:extLst>
          </p:cNvPr>
          <p:cNvSpPr/>
          <p:nvPr/>
        </p:nvSpPr>
        <p:spPr>
          <a:xfrm>
            <a:off x="187351" y="204066"/>
            <a:ext cx="66896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en-GB" sz="3500" b="1" dirty="0">
                <a:solidFill>
                  <a:srgbClr val="2B64AC"/>
                </a:solidFill>
                <a:latin typeface="+mj-lt"/>
              </a:rPr>
              <a:t>What is LifeLab?</a:t>
            </a:r>
          </a:p>
        </p:txBody>
      </p:sp>
    </p:spTree>
    <p:extLst>
      <p:ext uri="{BB962C8B-B14F-4D97-AF65-F5344CB8AC3E}">
        <p14:creationId xmlns:p14="http://schemas.microsoft.com/office/powerpoint/2010/main" val="266638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5</a:t>
            </a:fld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29087774"/>
              </p:ext>
            </p:extLst>
          </p:nvPr>
        </p:nvGraphicFramePr>
        <p:xfrm>
          <a:off x="998844" y="1534168"/>
          <a:ext cx="7146311" cy="477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187351" y="204066"/>
            <a:ext cx="6689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spcAft>
                <a:spcPts val="0"/>
              </a:spcAft>
              <a:buNone/>
            </a:pPr>
            <a:r>
              <a:rPr lang="en-GB" sz="3500" b="1" dirty="0">
                <a:solidFill>
                  <a:srgbClr val="2B64AC"/>
                </a:solidFill>
                <a:latin typeface="+mj-lt"/>
              </a:rPr>
              <a:t>LifeLab aims to provide school students with opportunities to:</a:t>
            </a:r>
          </a:p>
        </p:txBody>
      </p:sp>
    </p:spTree>
    <p:extLst>
      <p:ext uri="{BB962C8B-B14F-4D97-AF65-F5344CB8AC3E}">
        <p14:creationId xmlns:p14="http://schemas.microsoft.com/office/powerpoint/2010/main" val="11531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6048672" cy="649287"/>
          </a:xfrm>
        </p:spPr>
        <p:txBody>
          <a:bodyPr/>
          <a:lstStyle/>
          <a:p>
            <a:r>
              <a:rPr lang="en-GB" sz="3200" b="1" dirty="0">
                <a:solidFill>
                  <a:srgbClr val="2B64AC"/>
                </a:solidFill>
              </a:rPr>
              <a:t>LifeLab Research:</a:t>
            </a:r>
            <a:r>
              <a:rPr lang="en-GB" sz="3200" b="1" dirty="0">
                <a:solidFill>
                  <a:schemeClr val="bg1">
                    <a:lumMod val="25000"/>
                  </a:schemeClr>
                </a:solidFill>
              </a:rPr>
              <a:t>	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288032" y="716732"/>
            <a:ext cx="6660232" cy="19921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42 schools recruited and randomised to our randomised controlled trials (RCTs) (funded by the BUPA foundation and the British Heart Foundation)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50 schools recruited for new NIHR funded RCT                – ‘Engaging Adolescents with Changing Behaviour’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To date, over 14,000 school students have attended</a:t>
            </a:r>
          </a:p>
          <a:p>
            <a:pPr lvl="1">
              <a:spcAft>
                <a:spcPts val="600"/>
              </a:spcAft>
            </a:pPr>
            <a:r>
              <a:rPr lang="en-GB" sz="2000" dirty="0"/>
              <a:t>Primarily years 8/9, but also 11-18 </a:t>
            </a:r>
            <a:r>
              <a:rPr lang="en-GB" sz="2000" dirty="0" err="1"/>
              <a:t>yrs</a:t>
            </a:r>
            <a:endParaRPr lang="en-GB" sz="2000" dirty="0"/>
          </a:p>
          <a:p>
            <a:pPr>
              <a:spcAft>
                <a:spcPts val="600"/>
              </a:spcAft>
            </a:pPr>
            <a:endParaRPr lang="en-GB" sz="2000" dirty="0"/>
          </a:p>
          <a:p>
            <a:pPr>
              <a:spcAft>
                <a:spcPts val="600"/>
              </a:spcAft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059" y="3140968"/>
            <a:ext cx="5794653" cy="409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2267388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GB" sz="2000">
              <a:latin typeface="+mn-lt"/>
              <a:ea typeface="+mn-ea"/>
            </a:endParaRPr>
          </a:p>
        </p:txBody>
      </p:sp>
      <p:pic>
        <p:nvPicPr>
          <p:cNvPr id="10" name="Content Placehold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 r="38328"/>
          <a:stretch/>
        </p:blipFill>
        <p:spPr>
          <a:xfrm>
            <a:off x="7388383" y="1683642"/>
            <a:ext cx="1535850" cy="14573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/>
          <a:stretch/>
        </p:blipFill>
        <p:spPr>
          <a:xfrm>
            <a:off x="7348273" y="4938935"/>
            <a:ext cx="1540092" cy="15510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63" y="3384475"/>
            <a:ext cx="1965470" cy="13109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 descr="A colorful splashes of paint&#10;&#10;Description automatically generated">
            <a:extLst>
              <a:ext uri="{FF2B5EF4-FFF2-40B4-BE49-F238E27FC236}">
                <a16:creationId xmlns:a16="http://schemas.microsoft.com/office/drawing/2014/main" id="{C216F00A-B0C3-79F0-8567-DD22DFDD5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09" y="1835340"/>
            <a:ext cx="1166761" cy="7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32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8256" y="2499999"/>
            <a:ext cx="2727487" cy="2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1402" y="4989075"/>
            <a:ext cx="6500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2B64AC"/>
                </a:solidFill>
                <a:latin typeface="+mj-lt"/>
              </a:rPr>
              <a:t>‘Me, my health and my children’s health’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5035" y="1040160"/>
            <a:ext cx="609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Secondary school intervention programme</a:t>
            </a:r>
          </a:p>
        </p:txBody>
      </p:sp>
    </p:spTree>
    <p:extLst>
      <p:ext uri="{BB962C8B-B14F-4D97-AF65-F5344CB8AC3E}">
        <p14:creationId xmlns:p14="http://schemas.microsoft.com/office/powerpoint/2010/main" val="399525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04" y="201623"/>
            <a:ext cx="3059832" cy="20398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18" y="1601003"/>
            <a:ext cx="3136994" cy="20913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39" y="3284984"/>
            <a:ext cx="3171444" cy="21142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6" r="24438"/>
          <a:stretch/>
        </p:blipFill>
        <p:spPr>
          <a:xfrm>
            <a:off x="3042944" y="3785169"/>
            <a:ext cx="3112084" cy="2067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5" y="4048117"/>
            <a:ext cx="3129930" cy="2086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869161"/>
            <a:ext cx="609197" cy="7920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9165" y="3604045"/>
            <a:ext cx="1576531" cy="833067"/>
            <a:chOff x="187157" y="3532037"/>
            <a:chExt cx="1576531" cy="833067"/>
          </a:xfrm>
        </p:grpSpPr>
        <p:sp>
          <p:nvSpPr>
            <p:cNvPr id="7" name="Oval Callout 6"/>
            <p:cNvSpPr/>
            <p:nvPr/>
          </p:nvSpPr>
          <p:spPr bwMode="auto">
            <a:xfrm>
              <a:off x="187157" y="3532037"/>
              <a:ext cx="1576531" cy="833067"/>
            </a:xfrm>
            <a:prstGeom prst="wedgeEllipseCallout">
              <a:avLst>
                <a:gd name="adj1" fmla="val 18277"/>
                <a:gd name="adj2" fmla="val 98197"/>
              </a:avLst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16" charset="0"/>
                <a:ea typeface="ＭＳ Ｐゴシック" pitchFamily="16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021" y="3736020"/>
              <a:ext cx="1270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latin typeface="+mn-lt"/>
                </a:rPr>
                <a:t>What</a:t>
              </a:r>
              <a:r>
                <a:rPr lang="en-GB"/>
                <a:t>…..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67744" y="5445224"/>
            <a:ext cx="1585374" cy="842024"/>
            <a:chOff x="2267744" y="5445224"/>
            <a:chExt cx="1585374" cy="842024"/>
          </a:xfrm>
        </p:grpSpPr>
        <p:sp>
          <p:nvSpPr>
            <p:cNvPr id="10" name="Oval Callout 9"/>
            <p:cNvSpPr/>
            <p:nvPr/>
          </p:nvSpPr>
          <p:spPr bwMode="auto">
            <a:xfrm>
              <a:off x="2267744" y="5445224"/>
              <a:ext cx="1585374" cy="842024"/>
            </a:xfrm>
            <a:prstGeom prst="wedgeEllipseCallout">
              <a:avLst>
                <a:gd name="adj1" fmla="val -44179"/>
                <a:gd name="adj2" fmla="val -77123"/>
              </a:avLst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16" charset="0"/>
                <a:ea typeface="ＭＳ Ｐゴシック" pitchFamily="16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1091" y="5625030"/>
              <a:ext cx="1270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>
                  <a:latin typeface="+mn-lt"/>
                </a:rPr>
                <a:t>How</a:t>
              </a:r>
              <a:r>
                <a:rPr lang="en-GB"/>
                <a:t>…..</a:t>
              </a: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5933"/>
            <a:ext cx="1112885" cy="162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687971"/>
            <a:ext cx="1143275" cy="16173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65603"/>
            <a:ext cx="1201983" cy="169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6" y="1779672"/>
            <a:ext cx="1182478" cy="16718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48" y="1448336"/>
            <a:ext cx="1192884" cy="16862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8" y="1773974"/>
            <a:ext cx="1178598" cy="166724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A9716F6-011F-4270-9DF5-002C998EB2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73" y="2338223"/>
            <a:ext cx="2648803" cy="19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8C87-6863-4B57-B838-337034CA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50836"/>
            <a:ext cx="4095750" cy="649288"/>
          </a:xfrm>
        </p:spPr>
        <p:txBody>
          <a:bodyPr/>
          <a:lstStyle/>
          <a:p>
            <a:r>
              <a:rPr lang="en-GB" sz="3600" b="1">
                <a:solidFill>
                  <a:srgbClr val="2B64AC"/>
                </a:solidFill>
              </a:rPr>
              <a:t>The lessons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2E39E-86B9-45FF-BBDD-4B18B249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FEA4-F2B9-4DA0-AA3D-6C68D7D2D3F4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07A9EEA-1FE0-4021-ACA8-9CC022B4F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" y="0"/>
            <a:ext cx="484893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D5CB9-6117-4A75-8538-D63E894E4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44" y="0"/>
            <a:ext cx="4848936" cy="68580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CC0AD08-F68D-440D-88EE-78CB3C8DA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88" y="0"/>
            <a:ext cx="4848936" cy="68580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2192A14-B0E3-4266-A41A-93701F455E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46" y="0"/>
            <a:ext cx="4848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feLab2">
  <a:themeElements>
    <a:clrScheme name="Custom 1">
      <a:dk1>
        <a:srgbClr val="17365D"/>
      </a:dk1>
      <a:lt1>
        <a:srgbClr val="C6D9F0"/>
      </a:lt1>
      <a:dk2>
        <a:srgbClr val="8DB3E2"/>
      </a:dk2>
      <a:lt2>
        <a:srgbClr val="8DB3E2"/>
      </a:lt2>
      <a:accent1>
        <a:srgbClr val="4F81BD"/>
      </a:accent1>
      <a:accent2>
        <a:srgbClr val="8DB3E2"/>
      </a:accent2>
      <a:accent3>
        <a:srgbClr val="548DD4"/>
      </a:accent3>
      <a:accent4>
        <a:srgbClr val="17365D"/>
      </a:accent4>
      <a:accent5>
        <a:srgbClr val="244061"/>
      </a:accent5>
      <a:accent6>
        <a:srgbClr val="0F243E"/>
      </a:accent6>
      <a:hlink>
        <a:srgbClr val="00007F"/>
      </a:hlink>
      <a:folHlink>
        <a:srgbClr val="E36C0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S divider slide design">
  <a:themeElements>
    <a:clrScheme name="Custom 1">
      <a:dk1>
        <a:srgbClr val="17365D"/>
      </a:dk1>
      <a:lt1>
        <a:srgbClr val="C6D9F0"/>
      </a:lt1>
      <a:dk2>
        <a:srgbClr val="8DB3E2"/>
      </a:dk2>
      <a:lt2>
        <a:srgbClr val="8DB3E2"/>
      </a:lt2>
      <a:accent1>
        <a:srgbClr val="4F81BD"/>
      </a:accent1>
      <a:accent2>
        <a:srgbClr val="8DB3E2"/>
      </a:accent2>
      <a:accent3>
        <a:srgbClr val="548DD4"/>
      </a:accent3>
      <a:accent4>
        <a:srgbClr val="17365D"/>
      </a:accent4>
      <a:accent5>
        <a:srgbClr val="244061"/>
      </a:accent5>
      <a:accent6>
        <a:srgbClr val="0F243E"/>
      </a:accent6>
      <a:hlink>
        <a:srgbClr val="00007F"/>
      </a:hlink>
      <a:folHlink>
        <a:srgbClr val="E36C09"/>
      </a:folHlink>
    </a:clrScheme>
    <a:fontScheme name="Custom 2">
      <a:majorFont>
        <a:latin typeface="Calibri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Custom 2">
      <a:majorFont>
        <a:latin typeface="Calibri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lour template">
  <a:themeElements>
    <a:clrScheme name="New LL">
      <a:dk1>
        <a:srgbClr val="0F243E"/>
      </a:dk1>
      <a:lt1>
        <a:srgbClr val="C6D9F0"/>
      </a:lt1>
      <a:dk2>
        <a:srgbClr val="99FF99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LifeLab2">
  <a:themeElements>
    <a:clrScheme name="New LL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Gill Sans MT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ifeLab2">
  <a:themeElements>
    <a:clrScheme name="New LL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LifeLab2">
  <a:themeElements>
    <a:clrScheme name="New LL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Gill Sans MT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UoS_Powerpoint_template">
  <a:themeElements>
    <a:clrScheme name="Rich Black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46433AF-ADAF-5043-992B-F8DA038F8EDD}" vid="{70BB0F00-7E88-EC42-8F76-723910B29191}"/>
    </a:ext>
  </a:extLst>
</a:theme>
</file>

<file path=ppt/theme/theme9.xml><?xml version="1.0" encoding="utf-8"?>
<a:theme xmlns:a="http://schemas.openxmlformats.org/drawingml/2006/main" name="Title and content">
  <a:themeElements>
    <a:clrScheme name="Custom 1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46433AF-ADAF-5043-992B-F8DA038F8EDD}" vid="{FB3B6721-CF41-CB4A-8BDA-0705E516CAA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c06ae15c-9fdd-4b58-94aa-f94dc73e0fbd" xsi:nil="true"/>
    <Invited_Members xmlns="c06ae15c-9fdd-4b58-94aa-f94dc73e0fbd" xsi:nil="true"/>
    <AppVersion xmlns="c06ae15c-9fdd-4b58-94aa-f94dc73e0fbd" xsi:nil="true"/>
    <Templates xmlns="c06ae15c-9fdd-4b58-94aa-f94dc73e0fbd" xsi:nil="true"/>
    <Member_Groups xmlns="c06ae15c-9fdd-4b58-94aa-f94dc73e0fbd">
      <UserInfo>
        <DisplayName/>
        <AccountId xsi:nil="true"/>
        <AccountType/>
      </UserInfo>
    </Member_Groups>
    <Self_Registration_Enabled xmlns="c06ae15c-9fdd-4b58-94aa-f94dc73e0fbd" xsi:nil="true"/>
    <Has_Leaders_Only_SectionGroup xmlns="c06ae15c-9fdd-4b58-94aa-f94dc73e0fbd" xsi:nil="true"/>
    <CultureName xmlns="c06ae15c-9fdd-4b58-94aa-f94dc73e0fbd" xsi:nil="true"/>
    <LMS_Mappings xmlns="c06ae15c-9fdd-4b58-94aa-f94dc73e0fbd" xsi:nil="true"/>
    <FolderType xmlns="c06ae15c-9fdd-4b58-94aa-f94dc73e0fbd" xsi:nil="true"/>
    <Owner xmlns="c06ae15c-9fdd-4b58-94aa-f94dc73e0fbd">
      <UserInfo>
        <DisplayName/>
        <AccountId xsi:nil="true"/>
        <AccountType/>
      </UserInfo>
    </Owner>
    <Leaders xmlns="c06ae15c-9fdd-4b58-94aa-f94dc73e0fbd">
      <UserInfo>
        <DisplayName/>
        <AccountId xsi:nil="true"/>
        <AccountType/>
      </UserInfo>
    </Leaders>
    <TeamsChannelId xmlns="c06ae15c-9fdd-4b58-94aa-f94dc73e0fbd" xsi:nil="true"/>
    <Invited_Leaders xmlns="c06ae15c-9fdd-4b58-94aa-f94dc73e0fbd" xsi:nil="true"/>
    <NotebookType xmlns="c06ae15c-9fdd-4b58-94aa-f94dc73e0fbd" xsi:nil="true"/>
    <Is_Collaboration_Space_Locked xmlns="c06ae15c-9fdd-4b58-94aa-f94dc73e0fbd" xsi:nil="true"/>
    <IsNotebookLocked xmlns="c06ae15c-9fdd-4b58-94aa-f94dc73e0fbd" xsi:nil="true"/>
    <Distribution_Groups xmlns="c06ae15c-9fdd-4b58-94aa-f94dc73e0fbd" xsi:nil="true"/>
    <Math_Settings xmlns="c06ae15c-9fdd-4b58-94aa-f94dc73e0fbd" xsi:nil="true"/>
    <Members xmlns="c06ae15c-9fdd-4b58-94aa-f94dc73e0fbd">
      <UserInfo>
        <DisplayName/>
        <AccountId xsi:nil="true"/>
        <AccountType/>
      </UserInfo>
    </Members>
    <Notes xmlns="c06ae15c-9fdd-4b58-94aa-f94dc73e0fbd" xsi:nil="true"/>
    <TaxCatchAll xmlns="7a9d3e49-bd46-4096-8312-b534c94ed188" xsi:nil="true"/>
    <lcf76f155ced4ddcb4097134ff3c332f xmlns="c06ae15c-9fdd-4b58-94aa-f94dc73e0f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BE3CB2242E24983F1860FE1464400" ma:contentTypeVersion="38" ma:contentTypeDescription="Create a new document." ma:contentTypeScope="" ma:versionID="cbd544827803af4d5964060117d1b723">
  <xsd:schema xmlns:xsd="http://www.w3.org/2001/XMLSchema" xmlns:xs="http://www.w3.org/2001/XMLSchema" xmlns:p="http://schemas.microsoft.com/office/2006/metadata/properties" xmlns:ns2="c06ae15c-9fdd-4b58-94aa-f94dc73e0fbd" xmlns:ns3="7a9d3e49-bd46-4096-8312-b534c94ed188" targetNamespace="http://schemas.microsoft.com/office/2006/metadata/properties" ma:root="true" ma:fieldsID="6f14f97cee30dce1d9703556f9bb96f4" ns2:_="" ns3:_="">
    <xsd:import namespace="c06ae15c-9fdd-4b58-94aa-f94dc73e0fbd"/>
    <xsd:import namespace="7a9d3e49-bd46-4096-8312-b534c94ed18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ae15c-9fdd-4b58-94aa-f94dc73e0fb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otes" ma:index="45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d3e49-bd46-4096-8312-b534c94ed188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3" nillable="true" ma:displayName="Taxonomy Catch All Column" ma:hidden="true" ma:list="{460b9d10-2e18-45ae-9af6-f54029fb5816}" ma:internalName="TaxCatchAll" ma:showField="CatchAllData" ma:web="7a9d3e49-bd46-4096-8312-b534c94ed1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65E219-C8A0-4F53-9314-840F48AF99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A93D45-14C6-4035-A319-D48EED2380A5}">
  <ds:schemaRefs>
    <ds:schemaRef ds:uri="7a9d3e49-bd46-4096-8312-b534c94ed188"/>
    <ds:schemaRef ds:uri="c06ae15c-9fdd-4b58-94aa-f94dc73e0f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260523-ACCC-498E-871E-F8DDF6CED3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ae15c-9fdd-4b58-94aa-f94dc73e0fbd"/>
    <ds:schemaRef ds:uri="7a9d3e49-bd46-4096-8312-b534c94ed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LifeLab2</Template>
  <TotalTime>878</TotalTime>
  <Words>491</Words>
  <Application>Microsoft Office PowerPoint</Application>
  <PresentationFormat>On-screen Show (4:3)</PresentationFormat>
  <Paragraphs>111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Arial</vt:lpstr>
      <vt:lpstr>Calibri</vt:lpstr>
      <vt:lpstr>Calibri Light</vt:lpstr>
      <vt:lpstr>Corbel</vt:lpstr>
      <vt:lpstr>Georgia</vt:lpstr>
      <vt:lpstr>Gill Sans MT</vt:lpstr>
      <vt:lpstr>Lucida Sans</vt:lpstr>
      <vt:lpstr>Times New Roman</vt:lpstr>
      <vt:lpstr>Wingdings</vt:lpstr>
      <vt:lpstr>LifeLab2</vt:lpstr>
      <vt:lpstr>UOS divider slide design</vt:lpstr>
      <vt:lpstr>UOS full bleed image</vt:lpstr>
      <vt:lpstr>Colour template</vt:lpstr>
      <vt:lpstr>1_LifeLab2</vt:lpstr>
      <vt:lpstr>2_LifeLab2</vt:lpstr>
      <vt:lpstr>3_LifeLab2</vt:lpstr>
      <vt:lpstr>1_UoS_Powerpoint_template</vt:lpstr>
      <vt:lpstr>Title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LifeLab Research: </vt:lpstr>
      <vt:lpstr>PowerPoint Presentation</vt:lpstr>
      <vt:lpstr>PowerPoint Presentation</vt:lpstr>
      <vt:lpstr>The lessons</vt:lpstr>
      <vt:lpstr>PowerPoint Presentation</vt:lpstr>
      <vt:lpstr>PowerPoint Presentation</vt:lpstr>
      <vt:lpstr>What happens at LifeLab….</vt:lpstr>
      <vt:lpstr>Meet the Scientists - STEM Ambassadors  </vt:lpstr>
      <vt:lpstr>PowerPoint Presentation</vt:lpstr>
      <vt:lpstr>Outreach Activities</vt:lpstr>
      <vt:lpstr>PowerPoint Presentation</vt:lpstr>
      <vt:lpstr>Southampton Team</vt:lpstr>
      <vt:lpstr>Further information &amp; resources 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goes here.</dc:title>
  <dc:creator>Woods-Townsend K.</dc:creator>
  <cp:lastModifiedBy>Kev Neil</cp:lastModifiedBy>
  <cp:revision>23</cp:revision>
  <cp:lastPrinted>2021-02-04T21:01:13Z</cp:lastPrinted>
  <dcterms:created xsi:type="dcterms:W3CDTF">2013-10-29T10:00:03Z</dcterms:created>
  <dcterms:modified xsi:type="dcterms:W3CDTF">2023-10-12T10:42:56Z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0x010100AA5BE3CB2242E24983F1860FE1464400</vt:lpwstr>
  </property>
</Properties>
</file>