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59"/>
  </p:notesMasterIdLst>
  <p:sldIdLst>
    <p:sldId id="256" r:id="rId6"/>
    <p:sldId id="259" r:id="rId7"/>
    <p:sldId id="845" r:id="rId8"/>
    <p:sldId id="847" r:id="rId9"/>
    <p:sldId id="848" r:id="rId10"/>
    <p:sldId id="663" r:id="rId11"/>
    <p:sldId id="665" r:id="rId12"/>
    <p:sldId id="550" r:id="rId13"/>
    <p:sldId id="551" r:id="rId14"/>
    <p:sldId id="664" r:id="rId15"/>
    <p:sldId id="521" r:id="rId16"/>
    <p:sldId id="749" r:id="rId17"/>
    <p:sldId id="666" r:id="rId18"/>
    <p:sldId id="667" r:id="rId19"/>
    <p:sldId id="729" r:id="rId20"/>
    <p:sldId id="728" r:id="rId21"/>
    <p:sldId id="875" r:id="rId22"/>
    <p:sldId id="911" r:id="rId23"/>
    <p:sldId id="912" r:id="rId24"/>
    <p:sldId id="921" r:id="rId25"/>
    <p:sldId id="922" r:id="rId26"/>
    <p:sldId id="823" r:id="rId27"/>
    <p:sldId id="824" r:id="rId28"/>
    <p:sldId id="850" r:id="rId29"/>
    <p:sldId id="785" r:id="rId30"/>
    <p:sldId id="924" r:id="rId31"/>
    <p:sldId id="925" r:id="rId32"/>
    <p:sldId id="933" r:id="rId33"/>
    <p:sldId id="934" r:id="rId34"/>
    <p:sldId id="926" r:id="rId35"/>
    <p:sldId id="927" r:id="rId36"/>
    <p:sldId id="932" r:id="rId37"/>
    <p:sldId id="941" r:id="rId38"/>
    <p:sldId id="923" r:id="rId39"/>
    <p:sldId id="928" r:id="rId40"/>
    <p:sldId id="917" r:id="rId41"/>
    <p:sldId id="929" r:id="rId42"/>
    <p:sldId id="930" r:id="rId43"/>
    <p:sldId id="931" r:id="rId44"/>
    <p:sldId id="935" r:id="rId45"/>
    <p:sldId id="937" r:id="rId46"/>
    <p:sldId id="936" r:id="rId47"/>
    <p:sldId id="938" r:id="rId48"/>
    <p:sldId id="939" r:id="rId49"/>
    <p:sldId id="907" r:id="rId50"/>
    <p:sldId id="883" r:id="rId51"/>
    <p:sldId id="887" r:id="rId52"/>
    <p:sldId id="891" r:id="rId53"/>
    <p:sldId id="884" r:id="rId54"/>
    <p:sldId id="859" r:id="rId55"/>
    <p:sldId id="940" r:id="rId56"/>
    <p:sldId id="916" r:id="rId57"/>
    <p:sldId id="722" r:id="rId58"/>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7"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5" userDrawn="1">
          <p15:clr>
            <a:srgbClr val="A4A3A4"/>
          </p15:clr>
        </p15:guide>
        <p15:guide id="15" pos="9789" userDrawn="1">
          <p15:clr>
            <a:srgbClr val="A4A3A4"/>
          </p15:clr>
        </p15:guide>
        <p15:guide id="16" pos="9063" userDrawn="1">
          <p15:clr>
            <a:srgbClr val="A4A3A4"/>
          </p15:clr>
        </p15:guide>
        <p15:guide id="17" pos="8632" userDrawn="1">
          <p15:clr>
            <a:srgbClr val="A4A3A4"/>
          </p15:clr>
        </p15:guide>
        <p15:guide id="18" pos="7453" userDrawn="1">
          <p15:clr>
            <a:srgbClr val="A4A3A4"/>
          </p15:clr>
        </p15:guide>
        <p15:guide id="19" pos="7884" userDrawn="1">
          <p15:clr>
            <a:srgbClr val="A4A3A4"/>
          </p15:clr>
        </p15:guide>
        <p15:guide id="20" pos="10242" userDrawn="1">
          <p15:clr>
            <a:srgbClr val="A4A3A4"/>
          </p15:clr>
        </p15:guide>
        <p15:guide id="21" pos="11399" userDrawn="1">
          <p15:clr>
            <a:srgbClr val="A4A3A4"/>
          </p15:clr>
        </p15:guide>
        <p15:guide id="22" pos="10968" userDrawn="1">
          <p15:clr>
            <a:srgbClr val="A4A3A4"/>
          </p15:clr>
        </p15:guide>
        <p15:guide id="23" pos="12125" userDrawn="1">
          <p15:clr>
            <a:srgbClr val="A4A3A4"/>
          </p15:clr>
        </p15:guide>
        <p15:guide id="24" pos="12556"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A7E566-5649-4EDE-A244-0FD01EE3D083}" v="26" dt="2024-05-23T12:09:34.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29" autoAdjust="0"/>
    <p:restoredTop sz="96197"/>
  </p:normalViewPr>
  <p:slideViewPr>
    <p:cSldViewPr snapToGrid="0" showGuides="1">
      <p:cViewPr varScale="1">
        <p:scale>
          <a:sx n="32" d="100"/>
          <a:sy n="32" d="100"/>
        </p:scale>
        <p:origin x="408" y="32"/>
      </p:cViewPr>
      <p:guideLst>
        <p:guide orient="horz" pos="850"/>
        <p:guide pos="853"/>
        <p:guide pos="14483"/>
        <p:guide orient="horz" pos="7767"/>
        <p:guide pos="1556"/>
        <p:guide pos="2032"/>
        <p:guide pos="6727"/>
        <p:guide pos="6296"/>
        <p:guide pos="5548"/>
        <p:guide pos="5117"/>
        <p:guide pos="4346"/>
        <p:guide pos="2758"/>
        <p:guide pos="3212"/>
        <p:guide pos="3915"/>
        <p:guide pos="9789"/>
        <p:guide pos="9063"/>
        <p:guide pos="8632"/>
        <p:guide pos="7453"/>
        <p:guide pos="7884"/>
        <p:guide pos="10242"/>
        <p:guide pos="11399"/>
        <p:guide pos="10968"/>
        <p:guide pos="12125"/>
        <p:guide pos="12556"/>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Kevin" userId="27438336-c52b-4b9d-b4f0-dc52cdc71b45" providerId="ADAL" clId="{B0A7E566-5649-4EDE-A244-0FD01EE3D083}"/>
    <pc:docChg chg="undo custSel addSld delSld modSld sldOrd">
      <pc:chgData name="Neil, Kevin" userId="27438336-c52b-4b9d-b4f0-dc52cdc71b45" providerId="ADAL" clId="{B0A7E566-5649-4EDE-A244-0FD01EE3D083}" dt="2024-05-23T12:09:56.264" v="7616" actId="1076"/>
      <pc:docMkLst>
        <pc:docMk/>
      </pc:docMkLst>
      <pc:sldChg chg="addSp modSp">
        <pc:chgData name="Neil, Kevin" userId="27438336-c52b-4b9d-b4f0-dc52cdc71b45" providerId="ADAL" clId="{B0A7E566-5649-4EDE-A244-0FD01EE3D083}" dt="2024-05-23T10:33:32.024" v="7241"/>
        <pc:sldMkLst>
          <pc:docMk/>
          <pc:sldMk cId="1108092462" sldId="256"/>
        </pc:sldMkLst>
        <pc:picChg chg="add mod">
          <ac:chgData name="Neil, Kevin" userId="27438336-c52b-4b9d-b4f0-dc52cdc71b45" providerId="ADAL" clId="{B0A7E566-5649-4EDE-A244-0FD01EE3D083}" dt="2024-05-23T10:33:32.024" v="7241"/>
          <ac:picMkLst>
            <pc:docMk/>
            <pc:sldMk cId="1108092462" sldId="256"/>
            <ac:picMk id="4" creationId="{1FBD1051-EEA6-69E5-85E3-C5C0220CA072}"/>
          </ac:picMkLst>
        </pc:picChg>
      </pc:sldChg>
      <pc:sldChg chg="del">
        <pc:chgData name="Neil, Kevin" userId="27438336-c52b-4b9d-b4f0-dc52cdc71b45" providerId="ADAL" clId="{B0A7E566-5649-4EDE-A244-0FD01EE3D083}" dt="2024-05-16T09:27:30.322" v="133" actId="47"/>
        <pc:sldMkLst>
          <pc:docMk/>
          <pc:sldMk cId="79636515" sldId="257"/>
        </pc:sldMkLst>
      </pc:sldChg>
      <pc:sldChg chg="del">
        <pc:chgData name="Neil, Kevin" userId="27438336-c52b-4b9d-b4f0-dc52cdc71b45" providerId="ADAL" clId="{B0A7E566-5649-4EDE-A244-0FD01EE3D083}" dt="2024-05-16T09:27:31.466" v="134" actId="47"/>
        <pc:sldMkLst>
          <pc:docMk/>
          <pc:sldMk cId="1922891334" sldId="258"/>
        </pc:sldMkLst>
      </pc:sldChg>
      <pc:sldChg chg="del">
        <pc:chgData name="Neil, Kevin" userId="27438336-c52b-4b9d-b4f0-dc52cdc71b45" providerId="ADAL" clId="{B0A7E566-5649-4EDE-A244-0FD01EE3D083}" dt="2024-05-16T09:27:26.107" v="131" actId="47"/>
        <pc:sldMkLst>
          <pc:docMk/>
          <pc:sldMk cId="2490000771" sldId="260"/>
        </pc:sldMkLst>
      </pc:sldChg>
      <pc:sldChg chg="del">
        <pc:chgData name="Neil, Kevin" userId="27438336-c52b-4b9d-b4f0-dc52cdc71b45" providerId="ADAL" clId="{B0A7E566-5649-4EDE-A244-0FD01EE3D083}" dt="2024-05-22T12:46:17.356" v="4031" actId="47"/>
        <pc:sldMkLst>
          <pc:docMk/>
          <pc:sldMk cId="3726544286" sldId="591"/>
        </pc:sldMkLst>
      </pc:sldChg>
      <pc:sldChg chg="del">
        <pc:chgData name="Neil, Kevin" userId="27438336-c52b-4b9d-b4f0-dc52cdc71b45" providerId="ADAL" clId="{B0A7E566-5649-4EDE-A244-0FD01EE3D083}" dt="2024-05-22T12:46:18.546" v="4032" actId="47"/>
        <pc:sldMkLst>
          <pc:docMk/>
          <pc:sldMk cId="14492166" sldId="592"/>
        </pc:sldMkLst>
      </pc:sldChg>
      <pc:sldChg chg="del">
        <pc:chgData name="Neil, Kevin" userId="27438336-c52b-4b9d-b4f0-dc52cdc71b45" providerId="ADAL" clId="{B0A7E566-5649-4EDE-A244-0FD01EE3D083}" dt="2024-05-22T12:46:18.734" v="4033" actId="47"/>
        <pc:sldMkLst>
          <pc:docMk/>
          <pc:sldMk cId="3242593879" sldId="593"/>
        </pc:sldMkLst>
      </pc:sldChg>
      <pc:sldChg chg="modSp del mod">
        <pc:chgData name="Neil, Kevin" userId="27438336-c52b-4b9d-b4f0-dc52cdc71b45" providerId="ADAL" clId="{B0A7E566-5649-4EDE-A244-0FD01EE3D083}" dt="2024-05-22T12:46:19.538" v="4034" actId="47"/>
        <pc:sldMkLst>
          <pc:docMk/>
          <pc:sldMk cId="1797779916" sldId="594"/>
        </pc:sldMkLst>
        <pc:spChg chg="mod">
          <ac:chgData name="Neil, Kevin" userId="27438336-c52b-4b9d-b4f0-dc52cdc71b45" providerId="ADAL" clId="{B0A7E566-5649-4EDE-A244-0FD01EE3D083}" dt="2024-05-16T09:32:04.962" v="177" actId="27636"/>
          <ac:spMkLst>
            <pc:docMk/>
            <pc:sldMk cId="1797779916" sldId="594"/>
            <ac:spMk id="4" creationId="{5E7BC507-1128-A987-E3AD-9692F1E8F586}"/>
          </ac:spMkLst>
        </pc:spChg>
      </pc:sldChg>
      <pc:sldChg chg="del">
        <pc:chgData name="Neil, Kevin" userId="27438336-c52b-4b9d-b4f0-dc52cdc71b45" providerId="ADAL" clId="{B0A7E566-5649-4EDE-A244-0FD01EE3D083}" dt="2024-05-22T12:46:20.340" v="4035" actId="47"/>
        <pc:sldMkLst>
          <pc:docMk/>
          <pc:sldMk cId="789387722" sldId="595"/>
        </pc:sldMkLst>
      </pc:sldChg>
      <pc:sldChg chg="del">
        <pc:chgData name="Neil, Kevin" userId="27438336-c52b-4b9d-b4f0-dc52cdc71b45" providerId="ADAL" clId="{B0A7E566-5649-4EDE-A244-0FD01EE3D083}" dt="2024-05-22T12:46:10.288" v="4029" actId="47"/>
        <pc:sldMkLst>
          <pc:docMk/>
          <pc:sldMk cId="880062542" sldId="596"/>
        </pc:sldMkLst>
      </pc:sldChg>
      <pc:sldChg chg="delSp modSp mod">
        <pc:chgData name="Neil, Kevin" userId="27438336-c52b-4b9d-b4f0-dc52cdc71b45" providerId="ADAL" clId="{B0A7E566-5649-4EDE-A244-0FD01EE3D083}" dt="2024-05-23T09:36:16.060" v="6962" actId="14100"/>
        <pc:sldMkLst>
          <pc:docMk/>
          <pc:sldMk cId="3071543778" sldId="722"/>
        </pc:sldMkLst>
        <pc:spChg chg="mod">
          <ac:chgData name="Neil, Kevin" userId="27438336-c52b-4b9d-b4f0-dc52cdc71b45" providerId="ADAL" clId="{B0A7E566-5649-4EDE-A244-0FD01EE3D083}" dt="2024-05-23T09:36:04.396" v="6960" actId="20577"/>
          <ac:spMkLst>
            <pc:docMk/>
            <pc:sldMk cId="3071543778" sldId="722"/>
            <ac:spMk id="4" creationId="{6366E392-4BD5-60FE-A73C-ECC829F36B73}"/>
          </ac:spMkLst>
        </pc:spChg>
        <pc:spChg chg="mod">
          <ac:chgData name="Neil, Kevin" userId="27438336-c52b-4b9d-b4f0-dc52cdc71b45" providerId="ADAL" clId="{B0A7E566-5649-4EDE-A244-0FD01EE3D083}" dt="2024-05-23T09:35:11.538" v="6908" actId="1076"/>
          <ac:spMkLst>
            <pc:docMk/>
            <pc:sldMk cId="3071543778" sldId="722"/>
            <ac:spMk id="5" creationId="{AB4F8D2A-49CC-3DFB-1D62-4208C43337C4}"/>
          </ac:spMkLst>
        </pc:spChg>
        <pc:picChg chg="mod">
          <ac:chgData name="Neil, Kevin" userId="27438336-c52b-4b9d-b4f0-dc52cdc71b45" providerId="ADAL" clId="{B0A7E566-5649-4EDE-A244-0FD01EE3D083}" dt="2024-05-23T09:36:16.060" v="6962" actId="14100"/>
          <ac:picMkLst>
            <pc:docMk/>
            <pc:sldMk cId="3071543778" sldId="722"/>
            <ac:picMk id="7" creationId="{DBD17777-EC8A-7D3C-E0EE-07B25ECFA4FD}"/>
          </ac:picMkLst>
        </pc:picChg>
        <pc:picChg chg="del">
          <ac:chgData name="Neil, Kevin" userId="27438336-c52b-4b9d-b4f0-dc52cdc71b45" providerId="ADAL" clId="{B0A7E566-5649-4EDE-A244-0FD01EE3D083}" dt="2024-05-16T09:39:10.307" v="207" actId="478"/>
          <ac:picMkLst>
            <pc:docMk/>
            <pc:sldMk cId="3071543778" sldId="722"/>
            <ac:picMk id="1026" creationId="{19BD2AFD-B3B7-1815-CE4A-F9A57B2AFAA3}"/>
          </ac:picMkLst>
        </pc:picChg>
      </pc:sldChg>
      <pc:sldChg chg="modSp mod">
        <pc:chgData name="Neil, Kevin" userId="27438336-c52b-4b9d-b4f0-dc52cdc71b45" providerId="ADAL" clId="{B0A7E566-5649-4EDE-A244-0FD01EE3D083}" dt="2024-05-23T09:37:22.963" v="7055" actId="27636"/>
        <pc:sldMkLst>
          <pc:docMk/>
          <pc:sldMk cId="4142039974" sldId="728"/>
        </pc:sldMkLst>
        <pc:spChg chg="mod">
          <ac:chgData name="Neil, Kevin" userId="27438336-c52b-4b9d-b4f0-dc52cdc71b45" providerId="ADAL" clId="{B0A7E566-5649-4EDE-A244-0FD01EE3D083}" dt="2024-05-23T09:37:22.963" v="7055" actId="27636"/>
          <ac:spMkLst>
            <pc:docMk/>
            <pc:sldMk cId="4142039974" sldId="728"/>
            <ac:spMk id="3" creationId="{0F9E927B-E2A1-3558-A6AB-C4CDCCF60BFF}"/>
          </ac:spMkLst>
        </pc:spChg>
      </pc:sldChg>
      <pc:sldChg chg="modSp mod">
        <pc:chgData name="Neil, Kevin" userId="27438336-c52b-4b9d-b4f0-dc52cdc71b45" providerId="ADAL" clId="{B0A7E566-5649-4EDE-A244-0FD01EE3D083}" dt="2024-05-23T10:16:16.063" v="7133" actId="27636"/>
        <pc:sldMkLst>
          <pc:docMk/>
          <pc:sldMk cId="3122333887" sldId="729"/>
        </pc:sldMkLst>
        <pc:spChg chg="mod">
          <ac:chgData name="Neil, Kevin" userId="27438336-c52b-4b9d-b4f0-dc52cdc71b45" providerId="ADAL" clId="{B0A7E566-5649-4EDE-A244-0FD01EE3D083}" dt="2024-05-23T10:16:16.063" v="7133" actId="27636"/>
          <ac:spMkLst>
            <pc:docMk/>
            <pc:sldMk cId="3122333887" sldId="729"/>
            <ac:spMk id="58" creationId="{00000000-0000-0000-0000-000000000000}"/>
          </ac:spMkLst>
        </pc:spChg>
      </pc:sldChg>
      <pc:sldChg chg="modSp mod">
        <pc:chgData name="Neil, Kevin" userId="27438336-c52b-4b9d-b4f0-dc52cdc71b45" providerId="ADAL" clId="{B0A7E566-5649-4EDE-A244-0FD01EE3D083}" dt="2024-05-22T10:34:32.437" v="1368" actId="20577"/>
        <pc:sldMkLst>
          <pc:docMk/>
          <pc:sldMk cId="694222996" sldId="785"/>
        </pc:sldMkLst>
        <pc:spChg chg="mod">
          <ac:chgData name="Neil, Kevin" userId="27438336-c52b-4b9d-b4f0-dc52cdc71b45" providerId="ADAL" clId="{B0A7E566-5649-4EDE-A244-0FD01EE3D083}" dt="2024-05-22T10:34:32.437" v="1368" actId="20577"/>
          <ac:spMkLst>
            <pc:docMk/>
            <pc:sldMk cId="694222996" sldId="785"/>
            <ac:spMk id="2" creationId="{94E85593-A070-8A52-96DF-FFDD7CAED600}"/>
          </ac:spMkLst>
        </pc:spChg>
      </pc:sldChg>
      <pc:sldChg chg="addSp delSp modSp mod">
        <pc:chgData name="Neil, Kevin" userId="27438336-c52b-4b9d-b4f0-dc52cdc71b45" providerId="ADAL" clId="{B0A7E566-5649-4EDE-A244-0FD01EE3D083}" dt="2024-05-16T09:26:19.105" v="20" actId="1076"/>
        <pc:sldMkLst>
          <pc:docMk/>
          <pc:sldMk cId="365056090" sldId="824"/>
        </pc:sldMkLst>
        <pc:spChg chg="mod">
          <ac:chgData name="Neil, Kevin" userId="27438336-c52b-4b9d-b4f0-dc52cdc71b45" providerId="ADAL" clId="{B0A7E566-5649-4EDE-A244-0FD01EE3D083}" dt="2024-05-16T09:26:19.105" v="20" actId="1076"/>
          <ac:spMkLst>
            <pc:docMk/>
            <pc:sldMk cId="365056090" sldId="824"/>
            <ac:spMk id="3" creationId="{37148C29-5769-AA43-CFA7-21D46D6F26B8}"/>
          </ac:spMkLst>
        </pc:spChg>
        <pc:graphicFrameChg chg="del modGraphic">
          <ac:chgData name="Neil, Kevin" userId="27438336-c52b-4b9d-b4f0-dc52cdc71b45" providerId="ADAL" clId="{B0A7E566-5649-4EDE-A244-0FD01EE3D083}" dt="2024-05-16T09:25:07.024" v="5" actId="478"/>
          <ac:graphicFrameMkLst>
            <pc:docMk/>
            <pc:sldMk cId="365056090" sldId="824"/>
            <ac:graphicFrameMk id="4" creationId="{DC631CBC-0E2A-A752-06AD-E1F67E7DB171}"/>
          </ac:graphicFrameMkLst>
        </pc:graphicFrameChg>
        <pc:graphicFrameChg chg="add mod modGraphic">
          <ac:chgData name="Neil, Kevin" userId="27438336-c52b-4b9d-b4f0-dc52cdc71b45" providerId="ADAL" clId="{B0A7E566-5649-4EDE-A244-0FD01EE3D083}" dt="2024-05-16T09:25:51.545" v="11" actId="1076"/>
          <ac:graphicFrameMkLst>
            <pc:docMk/>
            <pc:sldMk cId="365056090" sldId="824"/>
            <ac:graphicFrameMk id="5" creationId="{6342577A-19B0-C8ED-50BE-094D36DA22D5}"/>
          </ac:graphicFrameMkLst>
        </pc:graphicFrameChg>
      </pc:sldChg>
      <pc:sldChg chg="modSp mod ord">
        <pc:chgData name="Neil, Kevin" userId="27438336-c52b-4b9d-b4f0-dc52cdc71b45" providerId="ADAL" clId="{B0A7E566-5649-4EDE-A244-0FD01EE3D083}" dt="2024-05-23T10:18:46.441" v="7233" actId="1076"/>
        <pc:sldMkLst>
          <pc:docMk/>
          <pc:sldMk cId="599893592" sldId="850"/>
        </pc:sldMkLst>
        <pc:spChg chg="mod">
          <ac:chgData name="Neil, Kevin" userId="27438336-c52b-4b9d-b4f0-dc52cdc71b45" providerId="ADAL" clId="{B0A7E566-5649-4EDE-A244-0FD01EE3D083}" dt="2024-05-23T10:18:35.402" v="7228" actId="20577"/>
          <ac:spMkLst>
            <pc:docMk/>
            <pc:sldMk cId="599893592" sldId="850"/>
            <ac:spMk id="3" creationId="{B62BC976-3302-E831-F8D9-BF63239CE1C3}"/>
          </ac:spMkLst>
        </pc:spChg>
        <pc:picChg chg="mod">
          <ac:chgData name="Neil, Kevin" userId="27438336-c52b-4b9d-b4f0-dc52cdc71b45" providerId="ADAL" clId="{B0A7E566-5649-4EDE-A244-0FD01EE3D083}" dt="2024-05-23T10:18:42.342" v="7230" actId="1076"/>
          <ac:picMkLst>
            <pc:docMk/>
            <pc:sldMk cId="599893592" sldId="850"/>
            <ac:picMk id="7" creationId="{78931966-97D4-828E-F178-0684C179170A}"/>
          </ac:picMkLst>
        </pc:picChg>
        <pc:picChg chg="mod">
          <ac:chgData name="Neil, Kevin" userId="27438336-c52b-4b9d-b4f0-dc52cdc71b45" providerId="ADAL" clId="{B0A7E566-5649-4EDE-A244-0FD01EE3D083}" dt="2024-05-23T10:18:46.441" v="7233" actId="1076"/>
          <ac:picMkLst>
            <pc:docMk/>
            <pc:sldMk cId="599893592" sldId="850"/>
            <ac:picMk id="8" creationId="{F74C0834-3BF2-085A-D69E-0AFDF962C9C3}"/>
          </ac:picMkLst>
        </pc:picChg>
      </pc:sldChg>
      <pc:sldChg chg="addSp delSp modSp mod setBg">
        <pc:chgData name="Neil, Kevin" userId="27438336-c52b-4b9d-b4f0-dc52cdc71b45" providerId="ADAL" clId="{B0A7E566-5649-4EDE-A244-0FD01EE3D083}" dt="2024-05-23T12:09:56.264" v="7616" actId="1076"/>
        <pc:sldMkLst>
          <pc:docMk/>
          <pc:sldMk cId="1054907351" sldId="859"/>
        </pc:sldMkLst>
        <pc:spChg chg="mod">
          <ac:chgData name="Neil, Kevin" userId="27438336-c52b-4b9d-b4f0-dc52cdc71b45" providerId="ADAL" clId="{B0A7E566-5649-4EDE-A244-0FD01EE3D083}" dt="2024-05-23T09:28:13.711" v="6801" actId="1076"/>
          <ac:spMkLst>
            <pc:docMk/>
            <pc:sldMk cId="1054907351" sldId="859"/>
            <ac:spMk id="2" creationId="{C130609F-FDF7-BF8D-C503-667D55FFD715}"/>
          </ac:spMkLst>
        </pc:spChg>
        <pc:spChg chg="mod">
          <ac:chgData name="Neil, Kevin" userId="27438336-c52b-4b9d-b4f0-dc52cdc71b45" providerId="ADAL" clId="{B0A7E566-5649-4EDE-A244-0FD01EE3D083}" dt="2024-05-23T09:28:06.418" v="6798" actId="1076"/>
          <ac:spMkLst>
            <pc:docMk/>
            <pc:sldMk cId="1054907351" sldId="859"/>
            <ac:spMk id="3" creationId="{D38A5531-9A39-1BD9-DD6C-8B991D4E77D3}"/>
          </ac:spMkLst>
        </pc:spChg>
        <pc:spChg chg="add mod">
          <ac:chgData name="Neil, Kevin" userId="27438336-c52b-4b9d-b4f0-dc52cdc71b45" providerId="ADAL" clId="{B0A7E566-5649-4EDE-A244-0FD01EE3D083}" dt="2024-05-23T09:30:30.637" v="6810" actId="1076"/>
          <ac:spMkLst>
            <pc:docMk/>
            <pc:sldMk cId="1054907351" sldId="859"/>
            <ac:spMk id="7" creationId="{FA9F936B-5711-5B47-E61F-41720AD0DD3C}"/>
          </ac:spMkLst>
        </pc:spChg>
        <pc:spChg chg="add">
          <ac:chgData name="Neil, Kevin" userId="27438336-c52b-4b9d-b4f0-dc52cdc71b45" providerId="ADAL" clId="{B0A7E566-5649-4EDE-A244-0FD01EE3D083}" dt="2024-05-16T09:39:57.009" v="325" actId="26606"/>
          <ac:spMkLst>
            <pc:docMk/>
            <pc:sldMk cId="1054907351" sldId="859"/>
            <ac:spMk id="10" creationId="{12609869-9E80-471B-A487-A53288E0E791}"/>
          </ac:spMkLst>
        </pc:spChg>
        <pc:spChg chg="add mod">
          <ac:chgData name="Neil, Kevin" userId="27438336-c52b-4b9d-b4f0-dc52cdc71b45" providerId="ADAL" clId="{B0A7E566-5649-4EDE-A244-0FD01EE3D083}" dt="2024-05-23T12:09:38.021" v="7611" actId="1076"/>
          <ac:spMkLst>
            <pc:docMk/>
            <pc:sldMk cId="1054907351" sldId="859"/>
            <ac:spMk id="11" creationId="{11FA3A38-48E2-55A3-086E-5804D02689C9}"/>
          </ac:spMkLst>
        </pc:spChg>
        <pc:spChg chg="add">
          <ac:chgData name="Neil, Kevin" userId="27438336-c52b-4b9d-b4f0-dc52cdc71b45" providerId="ADAL" clId="{B0A7E566-5649-4EDE-A244-0FD01EE3D083}" dt="2024-05-16T09:39:57.009" v="325" actId="26606"/>
          <ac:spMkLst>
            <pc:docMk/>
            <pc:sldMk cId="1054907351" sldId="859"/>
            <ac:spMk id="12" creationId="{7004738A-9D34-43E8-97D2-CA0EED4F8BE0}"/>
          </ac:spMkLst>
        </pc:spChg>
        <pc:spChg chg="add mod">
          <ac:chgData name="Neil, Kevin" userId="27438336-c52b-4b9d-b4f0-dc52cdc71b45" providerId="ADAL" clId="{B0A7E566-5649-4EDE-A244-0FD01EE3D083}" dt="2024-05-23T09:33:36.498" v="6838" actId="255"/>
          <ac:spMkLst>
            <pc:docMk/>
            <pc:sldMk cId="1054907351" sldId="859"/>
            <ac:spMk id="13" creationId="{2311C848-4A9C-FA54-2731-A6870AADC6D2}"/>
          </ac:spMkLst>
        </pc:spChg>
        <pc:spChg chg="add">
          <ac:chgData name="Neil, Kevin" userId="27438336-c52b-4b9d-b4f0-dc52cdc71b45" providerId="ADAL" clId="{B0A7E566-5649-4EDE-A244-0FD01EE3D083}" dt="2024-05-16T09:39:57.009" v="325" actId="26606"/>
          <ac:spMkLst>
            <pc:docMk/>
            <pc:sldMk cId="1054907351" sldId="859"/>
            <ac:spMk id="14" creationId="{B8B8D07F-F13E-443E-BA68-2D26672D76B9}"/>
          </ac:spMkLst>
        </pc:spChg>
        <pc:spChg chg="add">
          <ac:chgData name="Neil, Kevin" userId="27438336-c52b-4b9d-b4f0-dc52cdc71b45" providerId="ADAL" clId="{B0A7E566-5649-4EDE-A244-0FD01EE3D083}" dt="2024-05-16T09:39:57.009" v="325" actId="26606"/>
          <ac:spMkLst>
            <pc:docMk/>
            <pc:sldMk cId="1054907351" sldId="859"/>
            <ac:spMk id="16" creationId="{2813A4FA-24A5-41ED-A534-3807D1B2F344}"/>
          </ac:spMkLst>
        </pc:spChg>
        <pc:spChg chg="add">
          <ac:chgData name="Neil, Kevin" userId="27438336-c52b-4b9d-b4f0-dc52cdc71b45" providerId="ADAL" clId="{B0A7E566-5649-4EDE-A244-0FD01EE3D083}" dt="2024-05-16T09:39:57.009" v="325" actId="26606"/>
          <ac:spMkLst>
            <pc:docMk/>
            <pc:sldMk cId="1054907351" sldId="859"/>
            <ac:spMk id="18" creationId="{C3944F27-CA70-4E84-A51A-E6BF89558979}"/>
          </ac:spMkLst>
        </pc:spChg>
        <pc:spChg chg="add mod">
          <ac:chgData name="Neil, Kevin" userId="27438336-c52b-4b9d-b4f0-dc52cdc71b45" providerId="ADAL" clId="{B0A7E566-5649-4EDE-A244-0FD01EE3D083}" dt="2024-05-23T12:09:56.264" v="7616" actId="1076"/>
          <ac:spMkLst>
            <pc:docMk/>
            <pc:sldMk cId="1054907351" sldId="859"/>
            <ac:spMk id="19" creationId="{B1BAE23E-63A2-3F70-0C9B-2DA18AA83958}"/>
          </ac:spMkLst>
        </pc:spChg>
        <pc:graphicFrameChg chg="add mod">
          <ac:chgData name="Neil, Kevin" userId="27438336-c52b-4b9d-b4f0-dc52cdc71b45" providerId="ADAL" clId="{B0A7E566-5649-4EDE-A244-0FD01EE3D083}" dt="2024-05-23T09:32:26.656" v="6824"/>
          <ac:graphicFrameMkLst>
            <pc:docMk/>
            <pc:sldMk cId="1054907351" sldId="859"/>
            <ac:graphicFrameMk id="15" creationId="{3F35F1E8-D984-CA5B-A70E-EDC4CC2300F9}"/>
          </ac:graphicFrameMkLst>
        </pc:graphicFrameChg>
        <pc:graphicFrameChg chg="add del mod">
          <ac:chgData name="Neil, Kevin" userId="27438336-c52b-4b9d-b4f0-dc52cdc71b45" providerId="ADAL" clId="{B0A7E566-5649-4EDE-A244-0FD01EE3D083}" dt="2024-05-23T09:32:31.811" v="6826" actId="478"/>
          <ac:graphicFrameMkLst>
            <pc:docMk/>
            <pc:sldMk cId="1054907351" sldId="859"/>
            <ac:graphicFrameMk id="17" creationId="{A779D8DA-3BC5-AFCF-0F18-0BC2A3D520B0}"/>
          </ac:graphicFrameMkLst>
        </pc:graphicFrameChg>
        <pc:picChg chg="del mod">
          <ac:chgData name="Neil, Kevin" userId="27438336-c52b-4b9d-b4f0-dc52cdc71b45" providerId="ADAL" clId="{B0A7E566-5649-4EDE-A244-0FD01EE3D083}" dt="2024-05-23T09:27:22.215" v="6792" actId="478"/>
          <ac:picMkLst>
            <pc:docMk/>
            <pc:sldMk cId="1054907351" sldId="859"/>
            <ac:picMk id="5" creationId="{3291478D-6C0E-5CD0-977E-0512FB00C4CC}"/>
          </ac:picMkLst>
        </pc:picChg>
        <pc:picChg chg="add mod">
          <ac:chgData name="Neil, Kevin" userId="27438336-c52b-4b9d-b4f0-dc52cdc71b45" providerId="ADAL" clId="{B0A7E566-5649-4EDE-A244-0FD01EE3D083}" dt="2024-05-23T09:28:16.902" v="6802" actId="14100"/>
          <ac:picMkLst>
            <pc:docMk/>
            <pc:sldMk cId="1054907351" sldId="859"/>
            <ac:picMk id="6" creationId="{04FAE054-9FD3-683F-CED4-C10939F53CE0}"/>
          </ac:picMkLst>
        </pc:picChg>
        <pc:picChg chg="add del">
          <ac:chgData name="Neil, Kevin" userId="27438336-c52b-4b9d-b4f0-dc52cdc71b45" providerId="ADAL" clId="{B0A7E566-5649-4EDE-A244-0FD01EE3D083}" dt="2024-05-23T09:29:58.148" v="6805" actId="478"/>
          <ac:picMkLst>
            <pc:docMk/>
            <pc:sldMk cId="1054907351" sldId="859"/>
            <ac:picMk id="9" creationId="{1921A315-A190-3902-AB2E-2032FC052FE6}"/>
          </ac:picMkLst>
        </pc:picChg>
      </pc:sldChg>
      <pc:sldChg chg="del">
        <pc:chgData name="Neil, Kevin" userId="27438336-c52b-4b9d-b4f0-dc52cdc71b45" providerId="ADAL" clId="{B0A7E566-5649-4EDE-A244-0FD01EE3D083}" dt="2024-05-16T09:24:17.426" v="0" actId="47"/>
        <pc:sldMkLst>
          <pc:docMk/>
          <pc:sldMk cId="4217222022" sldId="860"/>
        </pc:sldMkLst>
      </pc:sldChg>
      <pc:sldChg chg="addSp delSp modSp mod setBg">
        <pc:chgData name="Neil, Kevin" userId="27438336-c52b-4b9d-b4f0-dc52cdc71b45" providerId="ADAL" clId="{B0A7E566-5649-4EDE-A244-0FD01EE3D083}" dt="2024-05-23T09:34:20.028" v="6869" actId="20577"/>
        <pc:sldMkLst>
          <pc:docMk/>
          <pc:sldMk cId="4223557172" sldId="884"/>
        </pc:sldMkLst>
        <pc:spChg chg="mod">
          <ac:chgData name="Neil, Kevin" userId="27438336-c52b-4b9d-b4f0-dc52cdc71b45" providerId="ADAL" clId="{B0A7E566-5649-4EDE-A244-0FD01EE3D083}" dt="2024-05-23T09:24:15.641" v="6768" actId="26606"/>
          <ac:spMkLst>
            <pc:docMk/>
            <pc:sldMk cId="4223557172" sldId="884"/>
            <ac:spMk id="2" creationId="{74714AFC-883F-3F97-5C10-C767E2A2B959}"/>
          </ac:spMkLst>
        </pc:spChg>
        <pc:spChg chg="mod">
          <ac:chgData name="Neil, Kevin" userId="27438336-c52b-4b9d-b4f0-dc52cdc71b45" providerId="ADAL" clId="{B0A7E566-5649-4EDE-A244-0FD01EE3D083}" dt="2024-05-23T09:34:20.028" v="6869" actId="20577"/>
          <ac:spMkLst>
            <pc:docMk/>
            <pc:sldMk cId="4223557172" sldId="884"/>
            <ac:spMk id="3" creationId="{D0D2946E-04D5-9708-637E-5740AE23DF7E}"/>
          </ac:spMkLst>
        </pc:spChg>
        <pc:spChg chg="add">
          <ac:chgData name="Neil, Kevin" userId="27438336-c52b-4b9d-b4f0-dc52cdc71b45" providerId="ADAL" clId="{B0A7E566-5649-4EDE-A244-0FD01EE3D083}" dt="2024-05-23T09:24:15.641" v="6768" actId="26606"/>
          <ac:spMkLst>
            <pc:docMk/>
            <pc:sldMk cId="4223557172" sldId="884"/>
            <ac:spMk id="10" creationId="{460B0EFB-53ED-4F35-B05D-F658EA021C65}"/>
          </ac:spMkLst>
        </pc:spChg>
        <pc:spChg chg="add">
          <ac:chgData name="Neil, Kevin" userId="27438336-c52b-4b9d-b4f0-dc52cdc71b45" providerId="ADAL" clId="{B0A7E566-5649-4EDE-A244-0FD01EE3D083}" dt="2024-05-23T09:24:15.641" v="6768" actId="26606"/>
          <ac:spMkLst>
            <pc:docMk/>
            <pc:sldMk cId="4223557172" sldId="884"/>
            <ac:spMk id="12" creationId="{835EF3DD-7D43-4A27-8967-A92FD8CC9365}"/>
          </ac:spMkLst>
        </pc:spChg>
        <pc:picChg chg="add mod ord">
          <ac:chgData name="Neil, Kevin" userId="27438336-c52b-4b9d-b4f0-dc52cdc71b45" providerId="ADAL" clId="{B0A7E566-5649-4EDE-A244-0FD01EE3D083}" dt="2024-05-23T09:24:15.641" v="6768" actId="26606"/>
          <ac:picMkLst>
            <pc:docMk/>
            <pc:sldMk cId="4223557172" sldId="884"/>
            <ac:picMk id="5" creationId="{803D7611-9CDB-BDF7-F4BB-D32E7E840603}"/>
          </ac:picMkLst>
        </pc:picChg>
        <pc:picChg chg="del">
          <ac:chgData name="Neil, Kevin" userId="27438336-c52b-4b9d-b4f0-dc52cdc71b45" providerId="ADAL" clId="{B0A7E566-5649-4EDE-A244-0FD01EE3D083}" dt="2024-05-16T09:37:40.111" v="179" actId="478"/>
          <ac:picMkLst>
            <pc:docMk/>
            <pc:sldMk cId="4223557172" sldId="884"/>
            <ac:picMk id="6" creationId="{5C870F0B-BB43-0701-895F-642DD86889B5}"/>
          </ac:picMkLst>
        </pc:picChg>
      </pc:sldChg>
      <pc:sldChg chg="modSp del mod">
        <pc:chgData name="Neil, Kevin" userId="27438336-c52b-4b9d-b4f0-dc52cdc71b45" providerId="ADAL" clId="{B0A7E566-5649-4EDE-A244-0FD01EE3D083}" dt="2024-05-23T12:09:03.358" v="7609" actId="47"/>
        <pc:sldMkLst>
          <pc:docMk/>
          <pc:sldMk cId="1108656846" sldId="886"/>
        </pc:sldMkLst>
        <pc:spChg chg="mod">
          <ac:chgData name="Neil, Kevin" userId="27438336-c52b-4b9d-b4f0-dc52cdc71b45" providerId="ADAL" clId="{B0A7E566-5649-4EDE-A244-0FD01EE3D083}" dt="2024-05-16T09:32:42.492" v="178" actId="20577"/>
          <ac:spMkLst>
            <pc:docMk/>
            <pc:sldMk cId="1108656846" sldId="886"/>
            <ac:spMk id="3" creationId="{54A96DFB-E994-C85B-E479-32D4CC6F07E9}"/>
          </ac:spMkLst>
        </pc:spChg>
      </pc:sldChg>
      <pc:sldChg chg="modSp del mod ord">
        <pc:chgData name="Neil, Kevin" userId="27438336-c52b-4b9d-b4f0-dc52cdc71b45" providerId="ADAL" clId="{B0A7E566-5649-4EDE-A244-0FD01EE3D083}" dt="2024-05-22T11:56:46.385" v="3407" actId="47"/>
        <pc:sldMkLst>
          <pc:docMk/>
          <pc:sldMk cId="1530902276" sldId="896"/>
        </pc:sldMkLst>
        <pc:spChg chg="mod">
          <ac:chgData name="Neil, Kevin" userId="27438336-c52b-4b9d-b4f0-dc52cdc71b45" providerId="ADAL" clId="{B0A7E566-5649-4EDE-A244-0FD01EE3D083}" dt="2024-05-16T09:27:19.672" v="128" actId="20577"/>
          <ac:spMkLst>
            <pc:docMk/>
            <pc:sldMk cId="1530902276" sldId="896"/>
            <ac:spMk id="3" creationId="{4FA0CE6C-F0C3-FFBA-D6EE-6D31A973C8D6}"/>
          </ac:spMkLst>
        </pc:spChg>
      </pc:sldChg>
      <pc:sldChg chg="del">
        <pc:chgData name="Neil, Kevin" userId="27438336-c52b-4b9d-b4f0-dc52cdc71b45" providerId="ADAL" clId="{B0A7E566-5649-4EDE-A244-0FD01EE3D083}" dt="2024-05-16T09:27:23.594" v="129" actId="47"/>
        <pc:sldMkLst>
          <pc:docMk/>
          <pc:sldMk cId="443968063" sldId="898"/>
        </pc:sldMkLst>
      </pc:sldChg>
      <pc:sldChg chg="del">
        <pc:chgData name="Neil, Kevin" userId="27438336-c52b-4b9d-b4f0-dc52cdc71b45" providerId="ADAL" clId="{B0A7E566-5649-4EDE-A244-0FD01EE3D083}" dt="2024-05-16T09:27:35.374" v="136" actId="47"/>
        <pc:sldMkLst>
          <pc:docMk/>
          <pc:sldMk cId="4284112470" sldId="908"/>
        </pc:sldMkLst>
      </pc:sldChg>
      <pc:sldChg chg="del">
        <pc:chgData name="Neil, Kevin" userId="27438336-c52b-4b9d-b4f0-dc52cdc71b45" providerId="ADAL" clId="{B0A7E566-5649-4EDE-A244-0FD01EE3D083}" dt="2024-05-16T09:27:25.543" v="130" actId="47"/>
        <pc:sldMkLst>
          <pc:docMk/>
          <pc:sldMk cId="1823563945" sldId="909"/>
        </pc:sldMkLst>
      </pc:sldChg>
      <pc:sldChg chg="del">
        <pc:chgData name="Neil, Kevin" userId="27438336-c52b-4b9d-b4f0-dc52cdc71b45" providerId="ADAL" clId="{B0A7E566-5649-4EDE-A244-0FD01EE3D083}" dt="2024-05-16T09:27:36.623" v="137" actId="47"/>
        <pc:sldMkLst>
          <pc:docMk/>
          <pc:sldMk cId="1636206104" sldId="910"/>
        </pc:sldMkLst>
      </pc:sldChg>
      <pc:sldChg chg="addSp modSp add del mod setBg modAnim">
        <pc:chgData name="Neil, Kevin" userId="27438336-c52b-4b9d-b4f0-dc52cdc71b45" providerId="ADAL" clId="{B0A7E566-5649-4EDE-A244-0FD01EE3D083}" dt="2024-05-23T09:38:48.047" v="7061" actId="1076"/>
        <pc:sldMkLst>
          <pc:docMk/>
          <pc:sldMk cId="1781352798" sldId="911"/>
        </pc:sldMkLst>
        <pc:spChg chg="mod">
          <ac:chgData name="Neil, Kevin" userId="27438336-c52b-4b9d-b4f0-dc52cdc71b45" providerId="ADAL" clId="{B0A7E566-5649-4EDE-A244-0FD01EE3D083}" dt="2024-05-23T09:38:44.876" v="7060" actId="1076"/>
          <ac:spMkLst>
            <pc:docMk/>
            <pc:sldMk cId="1781352798" sldId="911"/>
            <ac:spMk id="2" creationId="{07621247-9B27-8160-FF9F-DF72BBA7AE03}"/>
          </ac:spMkLst>
        </pc:spChg>
        <pc:spChg chg="mod">
          <ac:chgData name="Neil, Kevin" userId="27438336-c52b-4b9d-b4f0-dc52cdc71b45" providerId="ADAL" clId="{B0A7E566-5649-4EDE-A244-0FD01EE3D083}" dt="2024-05-23T09:38:48.047" v="7061" actId="1076"/>
          <ac:spMkLst>
            <pc:docMk/>
            <pc:sldMk cId="1781352798" sldId="911"/>
            <ac:spMk id="3" creationId="{DB5E6569-A012-03B3-FE4B-0CE66D39CCC3}"/>
          </ac:spMkLst>
        </pc:spChg>
        <pc:spChg chg="add">
          <ac:chgData name="Neil, Kevin" userId="27438336-c52b-4b9d-b4f0-dc52cdc71b45" providerId="ADAL" clId="{B0A7E566-5649-4EDE-A244-0FD01EE3D083}" dt="2024-05-23T09:38:30.379" v="7057" actId="26606"/>
          <ac:spMkLst>
            <pc:docMk/>
            <pc:sldMk cId="1781352798" sldId="911"/>
            <ac:spMk id="10" creationId="{D1D34770-47A8-402C-AF23-2B653F2D88C1}"/>
          </ac:spMkLst>
        </pc:spChg>
        <pc:picChg chg="add mod">
          <ac:chgData name="Neil, Kevin" userId="27438336-c52b-4b9d-b4f0-dc52cdc71b45" providerId="ADAL" clId="{B0A7E566-5649-4EDE-A244-0FD01EE3D083}" dt="2024-05-23T09:38:30.379" v="7057" actId="26606"/>
          <ac:picMkLst>
            <pc:docMk/>
            <pc:sldMk cId="1781352798" sldId="911"/>
            <ac:picMk id="5" creationId="{DB8FDA37-1506-B332-B5F2-B32E90D83FB6}"/>
          </ac:picMkLst>
        </pc:picChg>
      </pc:sldChg>
      <pc:sldChg chg="addSp delSp modSp mod">
        <pc:chgData name="Neil, Kevin" userId="27438336-c52b-4b9d-b4f0-dc52cdc71b45" providerId="ADAL" clId="{B0A7E566-5649-4EDE-A244-0FD01EE3D083}" dt="2024-05-23T09:40:54.561" v="7125" actId="20577"/>
        <pc:sldMkLst>
          <pc:docMk/>
          <pc:sldMk cId="2845707300" sldId="912"/>
        </pc:sldMkLst>
        <pc:spChg chg="mod">
          <ac:chgData name="Neil, Kevin" userId="27438336-c52b-4b9d-b4f0-dc52cdc71b45" providerId="ADAL" clId="{B0A7E566-5649-4EDE-A244-0FD01EE3D083}" dt="2024-05-16T09:41:11.805" v="381" actId="20577"/>
          <ac:spMkLst>
            <pc:docMk/>
            <pc:sldMk cId="2845707300" sldId="912"/>
            <ac:spMk id="2" creationId="{6D9AA79A-8852-43DA-81A8-A2B990704439}"/>
          </ac:spMkLst>
        </pc:spChg>
        <pc:spChg chg="mod">
          <ac:chgData name="Neil, Kevin" userId="27438336-c52b-4b9d-b4f0-dc52cdc71b45" providerId="ADAL" clId="{B0A7E566-5649-4EDE-A244-0FD01EE3D083}" dt="2024-05-22T10:20:15.602" v="1168" actId="20577"/>
          <ac:spMkLst>
            <pc:docMk/>
            <pc:sldMk cId="2845707300" sldId="912"/>
            <ac:spMk id="3" creationId="{9E0023EC-5E8E-DE31-9056-1EEEF2086B05}"/>
          </ac:spMkLst>
        </pc:spChg>
        <pc:spChg chg="mod">
          <ac:chgData name="Neil, Kevin" userId="27438336-c52b-4b9d-b4f0-dc52cdc71b45" providerId="ADAL" clId="{B0A7E566-5649-4EDE-A244-0FD01EE3D083}" dt="2024-05-23T09:40:54.561" v="7125" actId="20577"/>
          <ac:spMkLst>
            <pc:docMk/>
            <pc:sldMk cId="2845707300" sldId="912"/>
            <ac:spMk id="9" creationId="{E2DF15E4-7B85-2272-DF8A-ABDF68996A87}"/>
          </ac:spMkLst>
        </pc:spChg>
        <pc:picChg chg="del">
          <ac:chgData name="Neil, Kevin" userId="27438336-c52b-4b9d-b4f0-dc52cdc71b45" providerId="ADAL" clId="{B0A7E566-5649-4EDE-A244-0FD01EE3D083}" dt="2024-05-16T09:24:49.307" v="3" actId="478"/>
          <ac:picMkLst>
            <pc:docMk/>
            <pc:sldMk cId="2845707300" sldId="912"/>
            <ac:picMk id="5" creationId="{769A2522-677A-27F1-D7D0-33A279ECC3A2}"/>
          </ac:picMkLst>
        </pc:picChg>
        <pc:picChg chg="add mod">
          <ac:chgData name="Neil, Kevin" userId="27438336-c52b-4b9d-b4f0-dc52cdc71b45" providerId="ADAL" clId="{B0A7E566-5649-4EDE-A244-0FD01EE3D083}" dt="2024-05-23T08:06:38.148" v="4320" actId="1076"/>
          <ac:picMkLst>
            <pc:docMk/>
            <pc:sldMk cId="2845707300" sldId="912"/>
            <ac:picMk id="1026" creationId="{74BFE373-7D1A-48D9-8BD6-AB1CE4D073C2}"/>
          </ac:picMkLst>
        </pc:picChg>
      </pc:sldChg>
      <pc:sldChg chg="del">
        <pc:chgData name="Neil, Kevin" userId="27438336-c52b-4b9d-b4f0-dc52cdc71b45" providerId="ADAL" clId="{B0A7E566-5649-4EDE-A244-0FD01EE3D083}" dt="2024-05-16T09:38:37.148" v="185" actId="47"/>
        <pc:sldMkLst>
          <pc:docMk/>
          <pc:sldMk cId="1097681982" sldId="913"/>
        </pc:sldMkLst>
      </pc:sldChg>
      <pc:sldChg chg="del">
        <pc:chgData name="Neil, Kevin" userId="27438336-c52b-4b9d-b4f0-dc52cdc71b45" providerId="ADAL" clId="{B0A7E566-5649-4EDE-A244-0FD01EE3D083}" dt="2024-05-16T09:27:29.361" v="132" actId="47"/>
        <pc:sldMkLst>
          <pc:docMk/>
          <pc:sldMk cId="1309344251" sldId="914"/>
        </pc:sldMkLst>
      </pc:sldChg>
      <pc:sldChg chg="del">
        <pc:chgData name="Neil, Kevin" userId="27438336-c52b-4b9d-b4f0-dc52cdc71b45" providerId="ADAL" clId="{B0A7E566-5649-4EDE-A244-0FD01EE3D083}" dt="2024-05-16T09:27:32.710" v="135" actId="47"/>
        <pc:sldMkLst>
          <pc:docMk/>
          <pc:sldMk cId="3708405435" sldId="915"/>
        </pc:sldMkLst>
      </pc:sldChg>
      <pc:sldChg chg="modSp add mod ord">
        <pc:chgData name="Neil, Kevin" userId="27438336-c52b-4b9d-b4f0-dc52cdc71b45" providerId="ADAL" clId="{B0A7E566-5649-4EDE-A244-0FD01EE3D083}" dt="2024-05-16T09:28:26.155" v="145"/>
        <pc:sldMkLst>
          <pc:docMk/>
          <pc:sldMk cId="3909265631" sldId="917"/>
        </pc:sldMkLst>
        <pc:spChg chg="mod">
          <ac:chgData name="Neil, Kevin" userId="27438336-c52b-4b9d-b4f0-dc52cdc71b45" providerId="ADAL" clId="{B0A7E566-5649-4EDE-A244-0FD01EE3D083}" dt="2024-05-16T09:28:26.155" v="145"/>
          <ac:spMkLst>
            <pc:docMk/>
            <pc:sldMk cId="3909265631" sldId="917"/>
            <ac:spMk id="2" creationId="{94E85593-A070-8A52-96DF-FFDD7CAED600}"/>
          </ac:spMkLst>
        </pc:spChg>
      </pc:sldChg>
      <pc:sldChg chg="modSp add del mod">
        <pc:chgData name="Neil, Kevin" userId="27438336-c52b-4b9d-b4f0-dc52cdc71b45" providerId="ADAL" clId="{B0A7E566-5649-4EDE-A244-0FD01EE3D083}" dt="2024-05-22T12:46:02.100" v="4028" actId="47"/>
        <pc:sldMkLst>
          <pc:docMk/>
          <pc:sldMk cId="129431094" sldId="918"/>
        </pc:sldMkLst>
        <pc:spChg chg="mod">
          <ac:chgData name="Neil, Kevin" userId="27438336-c52b-4b9d-b4f0-dc52cdc71b45" providerId="ADAL" clId="{B0A7E566-5649-4EDE-A244-0FD01EE3D083}" dt="2024-05-16T09:29:08.196" v="151" actId="1076"/>
          <ac:spMkLst>
            <pc:docMk/>
            <pc:sldMk cId="129431094" sldId="918"/>
            <ac:spMk id="2" creationId="{94E85593-A070-8A52-96DF-FFDD7CAED600}"/>
          </ac:spMkLst>
        </pc:spChg>
      </pc:sldChg>
      <pc:sldChg chg="modSp add del mod ord">
        <pc:chgData name="Neil, Kevin" userId="27438336-c52b-4b9d-b4f0-dc52cdc71b45" providerId="ADAL" clId="{B0A7E566-5649-4EDE-A244-0FD01EE3D083}" dt="2024-05-22T12:46:24.316" v="4036" actId="47"/>
        <pc:sldMkLst>
          <pc:docMk/>
          <pc:sldMk cId="3385385523" sldId="919"/>
        </pc:sldMkLst>
        <pc:spChg chg="mod">
          <ac:chgData name="Neil, Kevin" userId="27438336-c52b-4b9d-b4f0-dc52cdc71b45" providerId="ADAL" clId="{B0A7E566-5649-4EDE-A244-0FD01EE3D083}" dt="2024-05-16T09:31:27.999" v="176" actId="20577"/>
          <ac:spMkLst>
            <pc:docMk/>
            <pc:sldMk cId="3385385523" sldId="919"/>
            <ac:spMk id="2" creationId="{94E85593-A070-8A52-96DF-FFDD7CAED600}"/>
          </ac:spMkLst>
        </pc:spChg>
      </pc:sldChg>
      <pc:sldChg chg="del">
        <pc:chgData name="Neil, Kevin" userId="27438336-c52b-4b9d-b4f0-dc52cdc71b45" providerId="ADAL" clId="{B0A7E566-5649-4EDE-A244-0FD01EE3D083}" dt="2024-05-22T12:46:16.720" v="4030" actId="47"/>
        <pc:sldMkLst>
          <pc:docMk/>
          <pc:sldMk cId="559628520" sldId="920"/>
        </pc:sldMkLst>
      </pc:sldChg>
      <pc:sldChg chg="addSp delSp modSp add mod">
        <pc:chgData name="Neil, Kevin" userId="27438336-c52b-4b9d-b4f0-dc52cdc71b45" providerId="ADAL" clId="{B0A7E566-5649-4EDE-A244-0FD01EE3D083}" dt="2024-05-22T10:22:09.280" v="1285"/>
        <pc:sldMkLst>
          <pc:docMk/>
          <pc:sldMk cId="2681137746" sldId="921"/>
        </pc:sldMkLst>
        <pc:spChg chg="mod">
          <ac:chgData name="Neil, Kevin" userId="27438336-c52b-4b9d-b4f0-dc52cdc71b45" providerId="ADAL" clId="{B0A7E566-5649-4EDE-A244-0FD01EE3D083}" dt="2024-05-22T10:21:57.989" v="1279" actId="20577"/>
          <ac:spMkLst>
            <pc:docMk/>
            <pc:sldMk cId="2681137746" sldId="921"/>
            <ac:spMk id="3" creationId="{9E0023EC-5E8E-DE31-9056-1EEEF2086B05}"/>
          </ac:spMkLst>
        </pc:spChg>
        <pc:spChg chg="del mod">
          <ac:chgData name="Neil, Kevin" userId="27438336-c52b-4b9d-b4f0-dc52cdc71b45" providerId="ADAL" clId="{B0A7E566-5649-4EDE-A244-0FD01EE3D083}" dt="2024-05-22T10:22:09.280" v="1285"/>
          <ac:spMkLst>
            <pc:docMk/>
            <pc:sldMk cId="2681137746" sldId="921"/>
            <ac:spMk id="9" creationId="{E2DF15E4-7B85-2272-DF8A-ABDF68996A87}"/>
          </ac:spMkLst>
        </pc:spChg>
        <pc:picChg chg="add mod">
          <ac:chgData name="Neil, Kevin" userId="27438336-c52b-4b9d-b4f0-dc52cdc71b45" providerId="ADAL" clId="{B0A7E566-5649-4EDE-A244-0FD01EE3D083}" dt="2024-05-22T10:22:07.670" v="1283" actId="1076"/>
          <ac:picMkLst>
            <pc:docMk/>
            <pc:sldMk cId="2681137746" sldId="921"/>
            <ac:picMk id="5" creationId="{BC323CD8-B47A-C3B6-CD02-11CA1480525A}"/>
          </ac:picMkLst>
        </pc:picChg>
      </pc:sldChg>
      <pc:sldChg chg="addSp delSp modSp add mod">
        <pc:chgData name="Neil, Kevin" userId="27438336-c52b-4b9d-b4f0-dc52cdc71b45" providerId="ADAL" clId="{B0A7E566-5649-4EDE-A244-0FD01EE3D083}" dt="2024-05-23T09:39:57.587" v="7107" actId="1076"/>
        <pc:sldMkLst>
          <pc:docMk/>
          <pc:sldMk cId="3649530219" sldId="922"/>
        </pc:sldMkLst>
        <pc:spChg chg="mod">
          <ac:chgData name="Neil, Kevin" userId="27438336-c52b-4b9d-b4f0-dc52cdc71b45" providerId="ADAL" clId="{B0A7E566-5649-4EDE-A244-0FD01EE3D083}" dt="2024-05-23T09:39:57.587" v="7107" actId="1076"/>
          <ac:spMkLst>
            <pc:docMk/>
            <pc:sldMk cId="3649530219" sldId="922"/>
            <ac:spMk id="3" creationId="{9E0023EC-5E8E-DE31-9056-1EEEF2086B05}"/>
          </ac:spMkLst>
        </pc:spChg>
        <pc:picChg chg="del">
          <ac:chgData name="Neil, Kevin" userId="27438336-c52b-4b9d-b4f0-dc52cdc71b45" providerId="ADAL" clId="{B0A7E566-5649-4EDE-A244-0FD01EE3D083}" dt="2024-05-22T10:22:53.361" v="1287" actId="478"/>
          <ac:picMkLst>
            <pc:docMk/>
            <pc:sldMk cId="3649530219" sldId="922"/>
            <ac:picMk id="5" creationId="{BC323CD8-B47A-C3B6-CD02-11CA1480525A}"/>
          </ac:picMkLst>
        </pc:picChg>
        <pc:picChg chg="add mod">
          <ac:chgData name="Neil, Kevin" userId="27438336-c52b-4b9d-b4f0-dc52cdc71b45" providerId="ADAL" clId="{B0A7E566-5649-4EDE-A244-0FD01EE3D083}" dt="2024-05-23T09:39:39.979" v="7062" actId="1076"/>
          <ac:picMkLst>
            <pc:docMk/>
            <pc:sldMk cId="3649530219" sldId="922"/>
            <ac:picMk id="6" creationId="{FB5D5C6D-3E00-70C3-B5F2-6DF9E0D60021}"/>
          </ac:picMkLst>
        </pc:picChg>
      </pc:sldChg>
      <pc:sldChg chg="add">
        <pc:chgData name="Neil, Kevin" userId="27438336-c52b-4b9d-b4f0-dc52cdc71b45" providerId="ADAL" clId="{B0A7E566-5649-4EDE-A244-0FD01EE3D083}" dt="2024-05-22T10:30:41.727" v="1311" actId="2890"/>
        <pc:sldMkLst>
          <pc:docMk/>
          <pc:sldMk cId="3890591585" sldId="923"/>
        </pc:sldMkLst>
      </pc:sldChg>
      <pc:sldChg chg="addSp modSp new mod">
        <pc:chgData name="Neil, Kevin" userId="27438336-c52b-4b9d-b4f0-dc52cdc71b45" providerId="ADAL" clId="{B0A7E566-5649-4EDE-A244-0FD01EE3D083}" dt="2024-05-23T08:15:44.955" v="4512" actId="14100"/>
        <pc:sldMkLst>
          <pc:docMk/>
          <pc:sldMk cId="3614601074" sldId="924"/>
        </pc:sldMkLst>
        <pc:spChg chg="mod">
          <ac:chgData name="Neil, Kevin" userId="27438336-c52b-4b9d-b4f0-dc52cdc71b45" providerId="ADAL" clId="{B0A7E566-5649-4EDE-A244-0FD01EE3D083}" dt="2024-05-22T10:40:02.508" v="1436" actId="20577"/>
          <ac:spMkLst>
            <pc:docMk/>
            <pc:sldMk cId="3614601074" sldId="924"/>
            <ac:spMk id="2" creationId="{D6497089-5F11-A8C9-74FC-6EA34DE3797F}"/>
          </ac:spMkLst>
        </pc:spChg>
        <pc:spChg chg="mod">
          <ac:chgData name="Neil, Kevin" userId="27438336-c52b-4b9d-b4f0-dc52cdc71b45" providerId="ADAL" clId="{B0A7E566-5649-4EDE-A244-0FD01EE3D083}" dt="2024-05-23T08:15:42.591" v="4511" actId="1076"/>
          <ac:spMkLst>
            <pc:docMk/>
            <pc:sldMk cId="3614601074" sldId="924"/>
            <ac:spMk id="3" creationId="{0D478A87-A143-3AA4-8A9A-928E0C0BECA4}"/>
          </ac:spMkLst>
        </pc:spChg>
        <pc:picChg chg="add mod">
          <ac:chgData name="Neil, Kevin" userId="27438336-c52b-4b9d-b4f0-dc52cdc71b45" providerId="ADAL" clId="{B0A7E566-5649-4EDE-A244-0FD01EE3D083}" dt="2024-05-23T08:15:44.955" v="4512" actId="14100"/>
          <ac:picMkLst>
            <pc:docMk/>
            <pc:sldMk cId="3614601074" sldId="924"/>
            <ac:picMk id="5" creationId="{C98D051E-8B38-0973-FF50-12E125032C94}"/>
          </ac:picMkLst>
        </pc:picChg>
      </pc:sldChg>
      <pc:sldChg chg="addSp delSp modSp add mod">
        <pc:chgData name="Neil, Kevin" userId="27438336-c52b-4b9d-b4f0-dc52cdc71b45" providerId="ADAL" clId="{B0A7E566-5649-4EDE-A244-0FD01EE3D083}" dt="2024-05-23T10:32:28.293" v="7239" actId="313"/>
        <pc:sldMkLst>
          <pc:docMk/>
          <pc:sldMk cId="4070093741" sldId="925"/>
        </pc:sldMkLst>
        <pc:spChg chg="mod">
          <ac:chgData name="Neil, Kevin" userId="27438336-c52b-4b9d-b4f0-dc52cdc71b45" providerId="ADAL" clId="{B0A7E566-5649-4EDE-A244-0FD01EE3D083}" dt="2024-05-23T10:32:28.293" v="7239" actId="313"/>
          <ac:spMkLst>
            <pc:docMk/>
            <pc:sldMk cId="4070093741" sldId="925"/>
            <ac:spMk id="3" creationId="{0D478A87-A143-3AA4-8A9A-928E0C0BECA4}"/>
          </ac:spMkLst>
        </pc:spChg>
        <pc:picChg chg="add del mod">
          <ac:chgData name="Neil, Kevin" userId="27438336-c52b-4b9d-b4f0-dc52cdc71b45" providerId="ADAL" clId="{B0A7E566-5649-4EDE-A244-0FD01EE3D083}" dt="2024-05-23T08:09:45.486" v="4330" actId="478"/>
          <ac:picMkLst>
            <pc:docMk/>
            <pc:sldMk cId="4070093741" sldId="925"/>
            <ac:picMk id="4" creationId="{3E42D021-6499-0E74-BC09-219B785F77E5}"/>
          </ac:picMkLst>
        </pc:picChg>
      </pc:sldChg>
      <pc:sldChg chg="addSp delSp modSp add mod">
        <pc:chgData name="Neil, Kevin" userId="27438336-c52b-4b9d-b4f0-dc52cdc71b45" providerId="ADAL" clId="{B0A7E566-5649-4EDE-A244-0FD01EE3D083}" dt="2024-05-23T08:12:17.841" v="4374" actId="478"/>
        <pc:sldMkLst>
          <pc:docMk/>
          <pc:sldMk cId="691783305" sldId="926"/>
        </pc:sldMkLst>
        <pc:spChg chg="mod">
          <ac:chgData name="Neil, Kevin" userId="27438336-c52b-4b9d-b4f0-dc52cdc71b45" providerId="ADAL" clId="{B0A7E566-5649-4EDE-A244-0FD01EE3D083}" dt="2024-05-23T08:10:44.546" v="4354" actId="20577"/>
          <ac:spMkLst>
            <pc:docMk/>
            <pc:sldMk cId="691783305" sldId="926"/>
            <ac:spMk id="3" creationId="{0D478A87-A143-3AA4-8A9A-928E0C0BECA4}"/>
          </ac:spMkLst>
        </pc:spChg>
        <pc:spChg chg="add">
          <ac:chgData name="Neil, Kevin" userId="27438336-c52b-4b9d-b4f0-dc52cdc71b45" providerId="ADAL" clId="{B0A7E566-5649-4EDE-A244-0FD01EE3D083}" dt="2024-05-23T08:12:01.507" v="4372"/>
          <ac:spMkLst>
            <pc:docMk/>
            <pc:sldMk cId="691783305" sldId="926"/>
            <ac:spMk id="4" creationId="{6818A50A-3942-C84D-E462-FB691CCC8015}"/>
          </ac:spMkLst>
        </pc:spChg>
        <pc:spChg chg="add del">
          <ac:chgData name="Neil, Kevin" userId="27438336-c52b-4b9d-b4f0-dc52cdc71b45" providerId="ADAL" clId="{B0A7E566-5649-4EDE-A244-0FD01EE3D083}" dt="2024-05-23T08:12:17.841" v="4374" actId="478"/>
          <ac:spMkLst>
            <pc:docMk/>
            <pc:sldMk cId="691783305" sldId="926"/>
            <ac:spMk id="5" creationId="{75393038-4FD8-DC36-8D3D-4B5E30576065}"/>
          </ac:spMkLst>
        </pc:spChg>
      </pc:sldChg>
      <pc:sldChg chg="modSp add mod">
        <pc:chgData name="Neil, Kevin" userId="27438336-c52b-4b9d-b4f0-dc52cdc71b45" providerId="ADAL" clId="{B0A7E566-5649-4EDE-A244-0FD01EE3D083}" dt="2024-05-23T08:11:11.600" v="4371" actId="20577"/>
        <pc:sldMkLst>
          <pc:docMk/>
          <pc:sldMk cId="1063072635" sldId="927"/>
        </pc:sldMkLst>
        <pc:spChg chg="mod">
          <ac:chgData name="Neil, Kevin" userId="27438336-c52b-4b9d-b4f0-dc52cdc71b45" providerId="ADAL" clId="{B0A7E566-5649-4EDE-A244-0FD01EE3D083}" dt="2024-05-23T08:11:11.600" v="4371" actId="20577"/>
          <ac:spMkLst>
            <pc:docMk/>
            <pc:sldMk cId="1063072635" sldId="927"/>
            <ac:spMk id="3" creationId="{0D478A87-A143-3AA4-8A9A-928E0C0BECA4}"/>
          </ac:spMkLst>
        </pc:spChg>
      </pc:sldChg>
      <pc:sldChg chg="modSp new mod">
        <pc:chgData name="Neil, Kevin" userId="27438336-c52b-4b9d-b4f0-dc52cdc71b45" providerId="ADAL" clId="{B0A7E566-5649-4EDE-A244-0FD01EE3D083}" dt="2024-05-23T11:53:11.003" v="7521" actId="20577"/>
        <pc:sldMkLst>
          <pc:docMk/>
          <pc:sldMk cId="3937995316" sldId="928"/>
        </pc:sldMkLst>
        <pc:spChg chg="mod">
          <ac:chgData name="Neil, Kevin" userId="27438336-c52b-4b9d-b4f0-dc52cdc71b45" providerId="ADAL" clId="{B0A7E566-5649-4EDE-A244-0FD01EE3D083}" dt="2024-05-23T11:53:11.003" v="7521" actId="20577"/>
          <ac:spMkLst>
            <pc:docMk/>
            <pc:sldMk cId="3937995316" sldId="928"/>
            <ac:spMk id="2" creationId="{54E94B61-B6B5-CC53-E7FC-48CA7CDF2C34}"/>
          </ac:spMkLst>
        </pc:spChg>
        <pc:spChg chg="mod">
          <ac:chgData name="Neil, Kevin" userId="27438336-c52b-4b9d-b4f0-dc52cdc71b45" providerId="ADAL" clId="{B0A7E566-5649-4EDE-A244-0FD01EE3D083}" dt="2024-05-22T11:56:04.503" v="3406" actId="20577"/>
          <ac:spMkLst>
            <pc:docMk/>
            <pc:sldMk cId="3937995316" sldId="928"/>
            <ac:spMk id="3" creationId="{4887F96E-3FC9-ACB0-9194-C7BF1B658C4B}"/>
          </ac:spMkLst>
        </pc:spChg>
      </pc:sldChg>
      <pc:sldChg chg="modSp new mod">
        <pc:chgData name="Neil, Kevin" userId="27438336-c52b-4b9d-b4f0-dc52cdc71b45" providerId="ADAL" clId="{B0A7E566-5649-4EDE-A244-0FD01EE3D083}" dt="2024-05-23T12:00:23.809" v="7523" actId="27636"/>
        <pc:sldMkLst>
          <pc:docMk/>
          <pc:sldMk cId="3148011811" sldId="929"/>
        </pc:sldMkLst>
        <pc:spChg chg="mod">
          <ac:chgData name="Neil, Kevin" userId="27438336-c52b-4b9d-b4f0-dc52cdc71b45" providerId="ADAL" clId="{B0A7E566-5649-4EDE-A244-0FD01EE3D083}" dt="2024-05-22T12:09:22.364" v="3433" actId="20577"/>
          <ac:spMkLst>
            <pc:docMk/>
            <pc:sldMk cId="3148011811" sldId="929"/>
            <ac:spMk id="2" creationId="{34E08C31-2204-B423-9EA7-1216537671ED}"/>
          </ac:spMkLst>
        </pc:spChg>
        <pc:spChg chg="mod">
          <ac:chgData name="Neil, Kevin" userId="27438336-c52b-4b9d-b4f0-dc52cdc71b45" providerId="ADAL" clId="{B0A7E566-5649-4EDE-A244-0FD01EE3D083}" dt="2024-05-23T12:00:23.809" v="7523" actId="27636"/>
          <ac:spMkLst>
            <pc:docMk/>
            <pc:sldMk cId="3148011811" sldId="929"/>
            <ac:spMk id="3" creationId="{34FB122F-6873-6A36-64B2-886988A42EA7}"/>
          </ac:spMkLst>
        </pc:spChg>
      </pc:sldChg>
      <pc:sldChg chg="addSp delSp modSp add mod">
        <pc:chgData name="Neil, Kevin" userId="27438336-c52b-4b9d-b4f0-dc52cdc71b45" providerId="ADAL" clId="{B0A7E566-5649-4EDE-A244-0FD01EE3D083}" dt="2024-05-23T08:23:24.617" v="4633" actId="1076"/>
        <pc:sldMkLst>
          <pc:docMk/>
          <pc:sldMk cId="647834119" sldId="930"/>
        </pc:sldMkLst>
        <pc:spChg chg="del mod">
          <ac:chgData name="Neil, Kevin" userId="27438336-c52b-4b9d-b4f0-dc52cdc71b45" providerId="ADAL" clId="{B0A7E566-5649-4EDE-A244-0FD01EE3D083}" dt="2024-05-22T12:22:18.066" v="3638" actId="478"/>
          <ac:spMkLst>
            <pc:docMk/>
            <pc:sldMk cId="647834119" sldId="930"/>
            <ac:spMk id="3" creationId="{34FB122F-6873-6A36-64B2-886988A42EA7}"/>
          </ac:spMkLst>
        </pc:spChg>
        <pc:spChg chg="add del mod">
          <ac:chgData name="Neil, Kevin" userId="27438336-c52b-4b9d-b4f0-dc52cdc71b45" providerId="ADAL" clId="{B0A7E566-5649-4EDE-A244-0FD01EE3D083}" dt="2024-05-22T12:22:51.788" v="3639" actId="478"/>
          <ac:spMkLst>
            <pc:docMk/>
            <pc:sldMk cId="647834119" sldId="930"/>
            <ac:spMk id="5" creationId="{6D3A1B53-4AEB-3BD3-ED96-4BCF2E442A33}"/>
          </ac:spMkLst>
        </pc:spChg>
        <pc:spChg chg="add del mod">
          <ac:chgData name="Neil, Kevin" userId="27438336-c52b-4b9d-b4f0-dc52cdc71b45" providerId="ADAL" clId="{B0A7E566-5649-4EDE-A244-0FD01EE3D083}" dt="2024-05-22T12:23:34.152" v="3650" actId="478"/>
          <ac:spMkLst>
            <pc:docMk/>
            <pc:sldMk cId="647834119" sldId="930"/>
            <ac:spMk id="7" creationId="{AA0EEFDB-BC5C-A19F-70F1-7DD1E110B795}"/>
          </ac:spMkLst>
        </pc:spChg>
        <pc:spChg chg="add mod">
          <ac:chgData name="Neil, Kevin" userId="27438336-c52b-4b9d-b4f0-dc52cdc71b45" providerId="ADAL" clId="{B0A7E566-5649-4EDE-A244-0FD01EE3D083}" dt="2024-05-23T08:23:24.617" v="4633" actId="1076"/>
          <ac:spMkLst>
            <pc:docMk/>
            <pc:sldMk cId="647834119" sldId="930"/>
            <ac:spMk id="10" creationId="{0EB7A6D9-D552-0BA9-EA4D-6F9FDD2FBA1E}"/>
          </ac:spMkLst>
        </pc:spChg>
        <pc:picChg chg="add mod">
          <ac:chgData name="Neil, Kevin" userId="27438336-c52b-4b9d-b4f0-dc52cdc71b45" providerId="ADAL" clId="{B0A7E566-5649-4EDE-A244-0FD01EE3D083}" dt="2024-05-23T08:22:35.076" v="4543" actId="1076"/>
          <ac:picMkLst>
            <pc:docMk/>
            <pc:sldMk cId="647834119" sldId="930"/>
            <ac:picMk id="9" creationId="{C4C7606A-04F2-FBC6-A49C-9A468D485454}"/>
          </ac:picMkLst>
        </pc:picChg>
      </pc:sldChg>
      <pc:sldChg chg="addSp delSp modSp add mod">
        <pc:chgData name="Neil, Kevin" userId="27438336-c52b-4b9d-b4f0-dc52cdc71b45" providerId="ADAL" clId="{B0A7E566-5649-4EDE-A244-0FD01EE3D083}" dt="2024-05-22T12:28:25.452" v="3666" actId="1076"/>
        <pc:sldMkLst>
          <pc:docMk/>
          <pc:sldMk cId="3135266856" sldId="931"/>
        </pc:sldMkLst>
        <pc:picChg chg="add mod">
          <ac:chgData name="Neil, Kevin" userId="27438336-c52b-4b9d-b4f0-dc52cdc71b45" providerId="ADAL" clId="{B0A7E566-5649-4EDE-A244-0FD01EE3D083}" dt="2024-05-22T12:28:25.452" v="3666" actId="1076"/>
          <ac:picMkLst>
            <pc:docMk/>
            <pc:sldMk cId="3135266856" sldId="931"/>
            <ac:picMk id="4" creationId="{0CDE8E5D-D94E-3FE0-F994-12E013758C57}"/>
          </ac:picMkLst>
        </pc:picChg>
        <pc:picChg chg="del">
          <ac:chgData name="Neil, Kevin" userId="27438336-c52b-4b9d-b4f0-dc52cdc71b45" providerId="ADAL" clId="{B0A7E566-5649-4EDE-A244-0FD01EE3D083}" dt="2024-05-22T12:27:06.658" v="3658" actId="478"/>
          <ac:picMkLst>
            <pc:docMk/>
            <pc:sldMk cId="3135266856" sldId="931"/>
            <ac:picMk id="9" creationId="{C4C7606A-04F2-FBC6-A49C-9A468D485454}"/>
          </ac:picMkLst>
        </pc:picChg>
      </pc:sldChg>
      <pc:sldChg chg="addSp modSp add mod">
        <pc:chgData name="Neil, Kevin" userId="27438336-c52b-4b9d-b4f0-dc52cdc71b45" providerId="ADAL" clId="{B0A7E566-5649-4EDE-A244-0FD01EE3D083}" dt="2024-05-22T13:55:27.628" v="4304" actId="1076"/>
        <pc:sldMkLst>
          <pc:docMk/>
          <pc:sldMk cId="2064392069" sldId="932"/>
        </pc:sldMkLst>
        <pc:picChg chg="add mod">
          <ac:chgData name="Neil, Kevin" userId="27438336-c52b-4b9d-b4f0-dc52cdc71b45" providerId="ADAL" clId="{B0A7E566-5649-4EDE-A244-0FD01EE3D083}" dt="2024-05-22T13:55:27.628" v="4304" actId="1076"/>
          <ac:picMkLst>
            <pc:docMk/>
            <pc:sldMk cId="2064392069" sldId="932"/>
            <ac:picMk id="4" creationId="{FA55C60A-07FB-7252-46FB-84CE72D8E018}"/>
          </ac:picMkLst>
        </pc:picChg>
      </pc:sldChg>
      <pc:sldChg chg="delSp modSp add mod">
        <pc:chgData name="Neil, Kevin" userId="27438336-c52b-4b9d-b4f0-dc52cdc71b45" providerId="ADAL" clId="{B0A7E566-5649-4EDE-A244-0FD01EE3D083}" dt="2024-05-23T08:12:56.143" v="4379" actId="478"/>
        <pc:sldMkLst>
          <pc:docMk/>
          <pc:sldMk cId="3336546703" sldId="933"/>
        </pc:sldMkLst>
        <pc:spChg chg="mod">
          <ac:chgData name="Neil, Kevin" userId="27438336-c52b-4b9d-b4f0-dc52cdc71b45" providerId="ADAL" clId="{B0A7E566-5649-4EDE-A244-0FD01EE3D083}" dt="2024-05-23T08:09:54.113" v="4333" actId="1076"/>
          <ac:spMkLst>
            <pc:docMk/>
            <pc:sldMk cId="3336546703" sldId="933"/>
            <ac:spMk id="3" creationId="{0D478A87-A143-3AA4-8A9A-928E0C0BECA4}"/>
          </ac:spMkLst>
        </pc:spChg>
        <pc:picChg chg="del mod">
          <ac:chgData name="Neil, Kevin" userId="27438336-c52b-4b9d-b4f0-dc52cdc71b45" providerId="ADAL" clId="{B0A7E566-5649-4EDE-A244-0FD01EE3D083}" dt="2024-05-23T08:12:56.143" v="4379" actId="478"/>
          <ac:picMkLst>
            <pc:docMk/>
            <pc:sldMk cId="3336546703" sldId="933"/>
            <ac:picMk id="4" creationId="{3E42D021-6499-0E74-BC09-219B785F77E5}"/>
          </ac:picMkLst>
        </pc:picChg>
      </pc:sldChg>
      <pc:sldChg chg="add">
        <pc:chgData name="Neil, Kevin" userId="27438336-c52b-4b9d-b4f0-dc52cdc71b45" providerId="ADAL" clId="{B0A7E566-5649-4EDE-A244-0FD01EE3D083}" dt="2024-05-23T08:12:53.602" v="4378" actId="2890"/>
        <pc:sldMkLst>
          <pc:docMk/>
          <pc:sldMk cId="215825142" sldId="934"/>
        </pc:sldMkLst>
      </pc:sldChg>
      <pc:sldChg chg="modSp add mod ord">
        <pc:chgData name="Neil, Kevin" userId="27438336-c52b-4b9d-b4f0-dc52cdc71b45" providerId="ADAL" clId="{B0A7E566-5649-4EDE-A244-0FD01EE3D083}" dt="2024-05-23T08:24:34.057" v="4634" actId="1076"/>
        <pc:sldMkLst>
          <pc:docMk/>
          <pc:sldMk cId="3747290546" sldId="935"/>
        </pc:sldMkLst>
        <pc:spChg chg="mod">
          <ac:chgData name="Neil, Kevin" userId="27438336-c52b-4b9d-b4f0-dc52cdc71b45" providerId="ADAL" clId="{B0A7E566-5649-4EDE-A244-0FD01EE3D083}" dt="2024-05-23T08:24:34.057" v="4634" actId="1076"/>
          <ac:spMkLst>
            <pc:docMk/>
            <pc:sldMk cId="3747290546" sldId="935"/>
            <ac:spMk id="2" creationId="{94E85593-A070-8A52-96DF-FFDD7CAED600}"/>
          </ac:spMkLst>
        </pc:spChg>
      </pc:sldChg>
      <pc:sldChg chg="modSp new mod">
        <pc:chgData name="Neil, Kevin" userId="27438336-c52b-4b9d-b4f0-dc52cdc71b45" providerId="ADAL" clId="{B0A7E566-5649-4EDE-A244-0FD01EE3D083}" dt="2024-05-23T12:08:39.102" v="7608" actId="20577"/>
        <pc:sldMkLst>
          <pc:docMk/>
          <pc:sldMk cId="1748724309" sldId="936"/>
        </pc:sldMkLst>
        <pc:spChg chg="mod">
          <ac:chgData name="Neil, Kevin" userId="27438336-c52b-4b9d-b4f0-dc52cdc71b45" providerId="ADAL" clId="{B0A7E566-5649-4EDE-A244-0FD01EE3D083}" dt="2024-05-23T08:24:54.513" v="4679" actId="1076"/>
          <ac:spMkLst>
            <pc:docMk/>
            <pc:sldMk cId="1748724309" sldId="936"/>
            <ac:spMk id="2" creationId="{7C0DD5EC-4275-74C5-BBFA-21B3405B2093}"/>
          </ac:spMkLst>
        </pc:spChg>
        <pc:spChg chg="mod">
          <ac:chgData name="Neil, Kevin" userId="27438336-c52b-4b9d-b4f0-dc52cdc71b45" providerId="ADAL" clId="{B0A7E566-5649-4EDE-A244-0FD01EE3D083}" dt="2024-05-23T12:08:39.102" v="7608" actId="20577"/>
          <ac:spMkLst>
            <pc:docMk/>
            <pc:sldMk cId="1748724309" sldId="936"/>
            <ac:spMk id="3" creationId="{F8430D16-D371-7CB1-F43A-57CCB925486B}"/>
          </ac:spMkLst>
        </pc:spChg>
      </pc:sldChg>
      <pc:sldChg chg="modSp add mod ord">
        <pc:chgData name="Neil, Kevin" userId="27438336-c52b-4b9d-b4f0-dc52cdc71b45" providerId="ADAL" clId="{B0A7E566-5649-4EDE-A244-0FD01EE3D083}" dt="2024-05-23T12:04:26.499" v="7597" actId="313"/>
        <pc:sldMkLst>
          <pc:docMk/>
          <pc:sldMk cId="3157767871" sldId="937"/>
        </pc:sldMkLst>
        <pc:spChg chg="mod">
          <ac:chgData name="Neil, Kevin" userId="27438336-c52b-4b9d-b4f0-dc52cdc71b45" providerId="ADAL" clId="{B0A7E566-5649-4EDE-A244-0FD01EE3D083}" dt="2024-05-23T12:04:26.499" v="7597" actId="313"/>
          <ac:spMkLst>
            <pc:docMk/>
            <pc:sldMk cId="3157767871" sldId="937"/>
            <ac:spMk id="3" creationId="{F8430D16-D371-7CB1-F43A-57CCB925486B}"/>
          </ac:spMkLst>
        </pc:spChg>
      </pc:sldChg>
      <pc:sldChg chg="modSp add mod">
        <pc:chgData name="Neil, Kevin" userId="27438336-c52b-4b9d-b4f0-dc52cdc71b45" providerId="ADAL" clId="{B0A7E566-5649-4EDE-A244-0FD01EE3D083}" dt="2024-05-23T08:47:59.780" v="5856" actId="20577"/>
        <pc:sldMkLst>
          <pc:docMk/>
          <pc:sldMk cId="2726992985" sldId="938"/>
        </pc:sldMkLst>
        <pc:spChg chg="mod">
          <ac:chgData name="Neil, Kevin" userId="27438336-c52b-4b9d-b4f0-dc52cdc71b45" providerId="ADAL" clId="{B0A7E566-5649-4EDE-A244-0FD01EE3D083}" dt="2024-05-23T08:47:59.780" v="5856" actId="20577"/>
          <ac:spMkLst>
            <pc:docMk/>
            <pc:sldMk cId="2726992985" sldId="938"/>
            <ac:spMk id="3" creationId="{F8430D16-D371-7CB1-F43A-57CCB925486B}"/>
          </ac:spMkLst>
        </pc:spChg>
      </pc:sldChg>
      <pc:sldChg chg="addSp modSp add mod setBg">
        <pc:chgData name="Neil, Kevin" userId="27438336-c52b-4b9d-b4f0-dc52cdc71b45" providerId="ADAL" clId="{B0A7E566-5649-4EDE-A244-0FD01EE3D083}" dt="2024-05-23T09:19:05.305" v="6528" actId="20577"/>
        <pc:sldMkLst>
          <pc:docMk/>
          <pc:sldMk cId="3732689107" sldId="939"/>
        </pc:sldMkLst>
        <pc:spChg chg="mod">
          <ac:chgData name="Neil, Kevin" userId="27438336-c52b-4b9d-b4f0-dc52cdc71b45" providerId="ADAL" clId="{B0A7E566-5649-4EDE-A244-0FD01EE3D083}" dt="2024-05-23T09:16:09.569" v="6486" actId="26606"/>
          <ac:spMkLst>
            <pc:docMk/>
            <pc:sldMk cId="3732689107" sldId="939"/>
            <ac:spMk id="2" creationId="{7C0DD5EC-4275-74C5-BBFA-21B3405B2093}"/>
          </ac:spMkLst>
        </pc:spChg>
        <pc:spChg chg="mod">
          <ac:chgData name="Neil, Kevin" userId="27438336-c52b-4b9d-b4f0-dc52cdc71b45" providerId="ADAL" clId="{B0A7E566-5649-4EDE-A244-0FD01EE3D083}" dt="2024-05-23T09:19:05.305" v="6528" actId="20577"/>
          <ac:spMkLst>
            <pc:docMk/>
            <pc:sldMk cId="3732689107" sldId="939"/>
            <ac:spMk id="3" creationId="{F8430D16-D371-7CB1-F43A-57CCB925486B}"/>
          </ac:spMkLst>
        </pc:spChg>
        <pc:spChg chg="add">
          <ac:chgData name="Neil, Kevin" userId="27438336-c52b-4b9d-b4f0-dc52cdc71b45" providerId="ADAL" clId="{B0A7E566-5649-4EDE-A244-0FD01EE3D083}" dt="2024-05-23T09:16:09.569" v="6486" actId="26606"/>
          <ac:spMkLst>
            <pc:docMk/>
            <pc:sldMk cId="3732689107" sldId="939"/>
            <ac:spMk id="11" creationId="{D2B783EE-0239-4717-BBEA-8C9EAC61C824}"/>
          </ac:spMkLst>
        </pc:spChg>
        <pc:spChg chg="add">
          <ac:chgData name="Neil, Kevin" userId="27438336-c52b-4b9d-b4f0-dc52cdc71b45" providerId="ADAL" clId="{B0A7E566-5649-4EDE-A244-0FD01EE3D083}" dt="2024-05-23T09:16:09.569" v="6486" actId="26606"/>
          <ac:spMkLst>
            <pc:docMk/>
            <pc:sldMk cId="3732689107" sldId="939"/>
            <ac:spMk id="13" creationId="{A7B99495-F43F-4D80-A44F-2CB4764EB90B}"/>
          </ac:spMkLst>
        </pc:spChg>
        <pc:spChg chg="add">
          <ac:chgData name="Neil, Kevin" userId="27438336-c52b-4b9d-b4f0-dc52cdc71b45" providerId="ADAL" clId="{B0A7E566-5649-4EDE-A244-0FD01EE3D083}" dt="2024-05-23T09:16:09.569" v="6486" actId="26606"/>
          <ac:spMkLst>
            <pc:docMk/>
            <pc:sldMk cId="3732689107" sldId="939"/>
            <ac:spMk id="15" creationId="{70BEB1E7-2F88-40BC-B73D-42E5B6F80BFC}"/>
          </ac:spMkLst>
        </pc:spChg>
        <pc:picChg chg="add mod">
          <ac:chgData name="Neil, Kevin" userId="27438336-c52b-4b9d-b4f0-dc52cdc71b45" providerId="ADAL" clId="{B0A7E566-5649-4EDE-A244-0FD01EE3D083}" dt="2024-05-23T09:16:09.569" v="6486" actId="26606"/>
          <ac:picMkLst>
            <pc:docMk/>
            <pc:sldMk cId="3732689107" sldId="939"/>
            <ac:picMk id="4" creationId="{D65C7D31-DBFC-34E2-58A2-4FB239BE93AB}"/>
          </ac:picMkLst>
        </pc:picChg>
        <pc:picChg chg="add mod">
          <ac:chgData name="Neil, Kevin" userId="27438336-c52b-4b9d-b4f0-dc52cdc71b45" providerId="ADAL" clId="{B0A7E566-5649-4EDE-A244-0FD01EE3D083}" dt="2024-05-23T09:16:09.569" v="6486" actId="26606"/>
          <ac:picMkLst>
            <pc:docMk/>
            <pc:sldMk cId="3732689107" sldId="939"/>
            <ac:picMk id="6" creationId="{813DE137-3E9A-8DCD-12DD-87C13037B8F9}"/>
          </ac:picMkLst>
        </pc:picChg>
      </pc:sldChg>
      <pc:sldChg chg="delSp modSp add mod ord">
        <pc:chgData name="Neil, Kevin" userId="27438336-c52b-4b9d-b4f0-dc52cdc71b45" providerId="ADAL" clId="{B0A7E566-5649-4EDE-A244-0FD01EE3D083}" dt="2024-05-23T09:25:58.317" v="6791" actId="1076"/>
        <pc:sldMkLst>
          <pc:docMk/>
          <pc:sldMk cId="3191394948" sldId="940"/>
        </pc:sldMkLst>
        <pc:spChg chg="mod">
          <ac:chgData name="Neil, Kevin" userId="27438336-c52b-4b9d-b4f0-dc52cdc71b45" providerId="ADAL" clId="{B0A7E566-5649-4EDE-A244-0FD01EE3D083}" dt="2024-05-23T09:25:34.646" v="6783" actId="27636"/>
          <ac:spMkLst>
            <pc:docMk/>
            <pc:sldMk cId="3191394948" sldId="940"/>
            <ac:spMk id="3" creationId="{B62BC976-3302-E831-F8D9-BF63239CE1C3}"/>
          </ac:spMkLst>
        </pc:spChg>
        <pc:picChg chg="del">
          <ac:chgData name="Neil, Kevin" userId="27438336-c52b-4b9d-b4f0-dc52cdc71b45" providerId="ADAL" clId="{B0A7E566-5649-4EDE-A244-0FD01EE3D083}" dt="2024-05-23T09:25:47.515" v="6787" actId="478"/>
          <ac:picMkLst>
            <pc:docMk/>
            <pc:sldMk cId="3191394948" sldId="940"/>
            <ac:picMk id="4" creationId="{DE4F5535-B56C-7AA7-27B2-09CCAEBA5B0D}"/>
          </ac:picMkLst>
        </pc:picChg>
        <pc:picChg chg="del">
          <ac:chgData name="Neil, Kevin" userId="27438336-c52b-4b9d-b4f0-dc52cdc71b45" providerId="ADAL" clId="{B0A7E566-5649-4EDE-A244-0FD01EE3D083}" dt="2024-05-23T09:25:45.191" v="6786" actId="478"/>
          <ac:picMkLst>
            <pc:docMk/>
            <pc:sldMk cId="3191394948" sldId="940"/>
            <ac:picMk id="6" creationId="{91B4D9E5-314D-9FDC-1A81-7FDC571D0B44}"/>
          </ac:picMkLst>
        </pc:picChg>
        <pc:picChg chg="mod">
          <ac:chgData name="Neil, Kevin" userId="27438336-c52b-4b9d-b4f0-dc52cdc71b45" providerId="ADAL" clId="{B0A7E566-5649-4EDE-A244-0FD01EE3D083}" dt="2024-05-23T09:25:58.317" v="6791" actId="1076"/>
          <ac:picMkLst>
            <pc:docMk/>
            <pc:sldMk cId="3191394948" sldId="940"/>
            <ac:picMk id="7" creationId="{78931966-97D4-828E-F178-0684C179170A}"/>
          </ac:picMkLst>
        </pc:picChg>
        <pc:picChg chg="mod">
          <ac:chgData name="Neil, Kevin" userId="27438336-c52b-4b9d-b4f0-dc52cdc71b45" providerId="ADAL" clId="{B0A7E566-5649-4EDE-A244-0FD01EE3D083}" dt="2024-05-23T09:25:50.405" v="6788" actId="1076"/>
          <ac:picMkLst>
            <pc:docMk/>
            <pc:sldMk cId="3191394948" sldId="940"/>
            <ac:picMk id="8" creationId="{F74C0834-3BF2-085A-D69E-0AFDF962C9C3}"/>
          </ac:picMkLst>
        </pc:picChg>
      </pc:sldChg>
      <pc:sldChg chg="addSp delSp modSp new mod">
        <pc:chgData name="Neil, Kevin" userId="27438336-c52b-4b9d-b4f0-dc52cdc71b45" providerId="ADAL" clId="{B0A7E566-5649-4EDE-A244-0FD01EE3D083}" dt="2024-05-23T10:39:41.767" v="7514" actId="1076"/>
        <pc:sldMkLst>
          <pc:docMk/>
          <pc:sldMk cId="3066346328" sldId="941"/>
        </pc:sldMkLst>
        <pc:spChg chg="mod">
          <ac:chgData name="Neil, Kevin" userId="27438336-c52b-4b9d-b4f0-dc52cdc71b45" providerId="ADAL" clId="{B0A7E566-5649-4EDE-A244-0FD01EE3D083}" dt="2024-05-23T10:36:24.505" v="7499" actId="20577"/>
          <ac:spMkLst>
            <pc:docMk/>
            <pc:sldMk cId="3066346328" sldId="941"/>
            <ac:spMk id="2" creationId="{48E7CA6E-925A-0046-27C9-32EA45D72895}"/>
          </ac:spMkLst>
        </pc:spChg>
        <pc:spChg chg="mod">
          <ac:chgData name="Neil, Kevin" userId="27438336-c52b-4b9d-b4f0-dc52cdc71b45" providerId="ADAL" clId="{B0A7E566-5649-4EDE-A244-0FD01EE3D083}" dt="2024-05-23T10:39:35.347" v="7510" actId="1076"/>
          <ac:spMkLst>
            <pc:docMk/>
            <pc:sldMk cId="3066346328" sldId="941"/>
            <ac:spMk id="3" creationId="{66A26389-4B7A-1A78-C48E-DC70849861B4}"/>
          </ac:spMkLst>
        </pc:spChg>
        <pc:picChg chg="add del mod modCrop">
          <ac:chgData name="Neil, Kevin" userId="27438336-c52b-4b9d-b4f0-dc52cdc71b45" providerId="ADAL" clId="{B0A7E566-5649-4EDE-A244-0FD01EE3D083}" dt="2024-05-23T10:34:08.858" v="7250" actId="478"/>
          <ac:picMkLst>
            <pc:docMk/>
            <pc:sldMk cId="3066346328" sldId="941"/>
            <ac:picMk id="4" creationId="{B9954242-E11E-1A73-3527-A7CB73A811B5}"/>
          </ac:picMkLst>
        </pc:picChg>
        <pc:picChg chg="add mod">
          <ac:chgData name="Neil, Kevin" userId="27438336-c52b-4b9d-b4f0-dc52cdc71b45" providerId="ADAL" clId="{B0A7E566-5649-4EDE-A244-0FD01EE3D083}" dt="2024-05-23T10:39:41.767" v="7514" actId="1076"/>
          <ac:picMkLst>
            <pc:docMk/>
            <pc:sldMk cId="3066346328" sldId="941"/>
            <ac:picMk id="6" creationId="{A715E94A-7C70-5DF2-2C4A-BF4C4602AC54}"/>
          </ac:picMkLst>
        </pc:picChg>
      </pc:sldChg>
      <pc:sldMasterChg chg="delSldLayout">
        <pc:chgData name="Neil, Kevin" userId="27438336-c52b-4b9d-b4f0-dc52cdc71b45" providerId="ADAL" clId="{B0A7E566-5649-4EDE-A244-0FD01EE3D083}" dt="2024-05-22T12:46:16.720" v="4030" actId="47"/>
        <pc:sldMasterMkLst>
          <pc:docMk/>
          <pc:sldMasterMk cId="1565970319" sldId="2147483660"/>
        </pc:sldMasterMkLst>
        <pc:sldLayoutChg chg="del">
          <pc:chgData name="Neil, Kevin" userId="27438336-c52b-4b9d-b4f0-dc52cdc71b45" providerId="ADAL" clId="{B0A7E566-5649-4EDE-A244-0FD01EE3D083}" dt="2024-05-22T12:46:16.720" v="4030" actId="47"/>
          <pc:sldLayoutMkLst>
            <pc:docMk/>
            <pc:sldMasterMk cId="1565970319" sldId="2147483660"/>
            <pc:sldLayoutMk cId="1264493634" sldId="2147483666"/>
          </pc:sldLayoutMkLst>
        </pc:sldLayoutChg>
        <pc:sldLayoutChg chg="del">
          <pc:chgData name="Neil, Kevin" userId="27438336-c52b-4b9d-b4f0-dc52cdc71b45" providerId="ADAL" clId="{B0A7E566-5649-4EDE-A244-0FD01EE3D083}" dt="2024-05-16T09:27:29.361" v="132" actId="47"/>
          <pc:sldLayoutMkLst>
            <pc:docMk/>
            <pc:sldMasterMk cId="1565970319" sldId="2147483660"/>
            <pc:sldLayoutMk cId="2198537615"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EB86A-425B-4BF1-A64F-ADFA43372486}" type="datetimeFigureOut">
              <a:rPr lang="en-GB" smtClean="0"/>
              <a:t>16/05/2024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30741-D761-4353-940D-E8A45ED1421A}" type="slidenum">
              <a:rPr lang="en-GB" smtClean="0"/>
              <a:t>‹#›</a:t>
            </a:fld>
            <a:endParaRPr lang="en-GB"/>
          </a:p>
        </p:txBody>
      </p:sp>
    </p:spTree>
    <p:extLst>
      <p:ext uri="{BB962C8B-B14F-4D97-AF65-F5344CB8AC3E}">
        <p14:creationId xmlns:p14="http://schemas.microsoft.com/office/powerpoint/2010/main" val="14039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709613" y="4860925"/>
            <a:ext cx="5683250" cy="4605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136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dee9bb90c_1_0: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edee9bb90c_1_0: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78" name="Google Shape;78;gedee9bb90c_1_0: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c20988155_0_126: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fc20988155_0_126: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95" name="Google Shape;95;gfc20988155_0_126: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c20988155_0_117: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fc20988155_0_117: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86" name="Google Shape;86;gfc20988155_0_117: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edee9bb90c_1_1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gedee9bb90c_1_12: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Welcome back- Share course details with new sci-cos</a:t>
            </a:r>
            <a:endParaRPr/>
          </a:p>
          <a:p>
            <a:pPr marL="0" lvl="0" indent="0" algn="l" rtl="0">
              <a:lnSpc>
                <a:spcPct val="100000"/>
              </a:lnSpc>
              <a:spcBef>
                <a:spcPts val="0"/>
              </a:spcBef>
              <a:spcAft>
                <a:spcPts val="0"/>
              </a:spcAft>
              <a:buSzPts val="1400"/>
              <a:buNone/>
            </a:pPr>
            <a:r>
              <a:rPr lang="en-GB"/>
              <a:t>Open discussion for 5 minutes to share the good things that have been happening</a:t>
            </a:r>
            <a:endParaRPr/>
          </a:p>
          <a:p>
            <a:pPr marL="0" lvl="0" indent="0" algn="l" rtl="0">
              <a:lnSpc>
                <a:spcPct val="100000"/>
              </a:lnSpc>
              <a:spcBef>
                <a:spcPts val="0"/>
              </a:spcBef>
              <a:spcAft>
                <a:spcPts val="0"/>
              </a:spcAft>
              <a:buSzPts val="1400"/>
              <a:buNone/>
            </a:pPr>
            <a:r>
              <a:rPr lang="en-GB"/>
              <a:t>Ofsted review paper for science-learning journeys link- Who has read this? What did you think?  Share key points- discuss. …’ majority no. of primary schools- reduced amount of curriculum time to teach science which led to a narrowing of the curriculum.’ </a:t>
            </a:r>
            <a:endParaRPr/>
          </a:p>
          <a:p>
            <a:pPr marL="0" lvl="0" indent="0" algn="l" rtl="0">
              <a:lnSpc>
                <a:spcPct val="100000"/>
              </a:lnSpc>
              <a:spcBef>
                <a:spcPts val="0"/>
              </a:spcBef>
              <a:spcAft>
                <a:spcPts val="0"/>
              </a:spcAft>
              <a:buSzPts val="1400"/>
              <a:buNone/>
            </a:pPr>
            <a:r>
              <a:rPr lang="en-GB"/>
              <a:t>Unpick the reason for the remodel and explain their importance in this first draft</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55" name="Google Shape;55;gedee9bb90c_1_12: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399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02111160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4628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1371601" y="4431892"/>
            <a:ext cx="21334521" cy="7873093"/>
          </a:xfrm>
          <a:prstGeom prst="rect">
            <a:avLst/>
          </a:prstGeom>
        </p:spPr>
        <p:txBody>
          <a:bodyPr wrap="square" numCol="3"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28740055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219124" y="549276"/>
            <a:ext cx="16348334" cy="2286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1219121" y="3833665"/>
            <a:ext cx="21944172" cy="8064898"/>
          </a:xfrm>
          <a:prstGeom prst="rect">
            <a:avLst/>
          </a:prstGeom>
          <a:noFill/>
          <a:ln>
            <a:noFill/>
          </a:ln>
        </p:spPr>
        <p:txBody>
          <a:bodyPr spcFirstLastPara="1" wrap="square" lIns="91425" tIns="45700" rIns="91425" bIns="45700" anchor="t" anchorCtr="0">
            <a:normAutofit/>
          </a:bodyPr>
          <a:lstStyle>
            <a:lvl1pPr marL="914354" lvl="0" indent="-812759" algn="l">
              <a:lnSpc>
                <a:spcPct val="100000"/>
              </a:lnSpc>
              <a:spcBef>
                <a:spcPts val="1120"/>
              </a:spcBef>
              <a:spcAft>
                <a:spcPts val="0"/>
              </a:spcAft>
              <a:buClr>
                <a:schemeClr val="dk1"/>
              </a:buClr>
              <a:buSzPts val="2800"/>
              <a:buChar char="•"/>
              <a:defRPr>
                <a:latin typeface="Arial"/>
                <a:ea typeface="Arial"/>
                <a:cs typeface="Arial"/>
                <a:sym typeface="Arial"/>
              </a:defRPr>
            </a:lvl1pPr>
            <a:lvl2pPr marL="1828709" lvl="1" indent="-761962" algn="l">
              <a:lnSpc>
                <a:spcPct val="100000"/>
              </a:lnSpc>
              <a:spcBef>
                <a:spcPts val="960"/>
              </a:spcBef>
              <a:spcAft>
                <a:spcPts val="0"/>
              </a:spcAft>
              <a:buClr>
                <a:schemeClr val="dk1"/>
              </a:buClr>
              <a:buSzPts val="2400"/>
              <a:buChar char="–"/>
              <a:defRPr>
                <a:latin typeface="Arial"/>
                <a:ea typeface="Arial"/>
                <a:cs typeface="Arial"/>
                <a:sym typeface="Arial"/>
              </a:defRPr>
            </a:lvl2pPr>
            <a:lvl3pPr marL="2743063" lvl="2" indent="-711164" algn="l">
              <a:lnSpc>
                <a:spcPct val="100000"/>
              </a:lnSpc>
              <a:spcBef>
                <a:spcPts val="800"/>
              </a:spcBef>
              <a:spcAft>
                <a:spcPts val="0"/>
              </a:spcAft>
              <a:buClr>
                <a:schemeClr val="dk1"/>
              </a:buClr>
              <a:buSzPts val="2000"/>
              <a:buChar char="•"/>
              <a:defRPr>
                <a:latin typeface="Arial"/>
                <a:ea typeface="Arial"/>
                <a:cs typeface="Arial"/>
                <a:sym typeface="Arial"/>
              </a:defRPr>
            </a:lvl3pPr>
            <a:lvl4pPr marL="3657417" lvl="3" indent="-685766" algn="l">
              <a:lnSpc>
                <a:spcPct val="100000"/>
              </a:lnSpc>
              <a:spcBef>
                <a:spcPts val="720"/>
              </a:spcBef>
              <a:spcAft>
                <a:spcPts val="0"/>
              </a:spcAft>
              <a:buClr>
                <a:schemeClr val="dk1"/>
              </a:buClr>
              <a:buSzPts val="1800"/>
              <a:buChar char="–"/>
              <a:defRPr>
                <a:latin typeface="Arial"/>
                <a:ea typeface="Arial"/>
                <a:cs typeface="Arial"/>
                <a:sym typeface="Arial"/>
              </a:defRPr>
            </a:lvl4pPr>
            <a:lvl5pPr marL="4571771" lvl="4" indent="-685766" algn="l">
              <a:lnSpc>
                <a:spcPct val="100000"/>
              </a:lnSpc>
              <a:spcBef>
                <a:spcPts val="720"/>
              </a:spcBef>
              <a:spcAft>
                <a:spcPts val="0"/>
              </a:spcAft>
              <a:buClr>
                <a:schemeClr val="dk1"/>
              </a:buClr>
              <a:buSzPts val="1800"/>
              <a:buChar char="»"/>
              <a:defRPr>
                <a:latin typeface="Arial"/>
                <a:ea typeface="Arial"/>
                <a:cs typeface="Arial"/>
                <a:sym typeface="Arial"/>
              </a:defRPr>
            </a:lvl5pPr>
            <a:lvl6pPr marL="5486126" lvl="5" indent="-685766" algn="l">
              <a:lnSpc>
                <a:spcPct val="100000"/>
              </a:lnSpc>
              <a:spcBef>
                <a:spcPts val="720"/>
              </a:spcBef>
              <a:spcAft>
                <a:spcPts val="0"/>
              </a:spcAft>
              <a:buClr>
                <a:schemeClr val="dk1"/>
              </a:buClr>
              <a:buSzPts val="1800"/>
              <a:buChar char="•"/>
              <a:defRPr/>
            </a:lvl6pPr>
            <a:lvl7pPr marL="6400480" lvl="6" indent="-685766" algn="l">
              <a:lnSpc>
                <a:spcPct val="100000"/>
              </a:lnSpc>
              <a:spcBef>
                <a:spcPts val="720"/>
              </a:spcBef>
              <a:spcAft>
                <a:spcPts val="0"/>
              </a:spcAft>
              <a:buClr>
                <a:schemeClr val="dk1"/>
              </a:buClr>
              <a:buSzPts val="1800"/>
              <a:buChar char="•"/>
              <a:defRPr/>
            </a:lvl7pPr>
            <a:lvl8pPr marL="7314834" lvl="7" indent="-685766" algn="l">
              <a:lnSpc>
                <a:spcPct val="100000"/>
              </a:lnSpc>
              <a:spcBef>
                <a:spcPts val="720"/>
              </a:spcBef>
              <a:spcAft>
                <a:spcPts val="0"/>
              </a:spcAft>
              <a:buClr>
                <a:schemeClr val="dk1"/>
              </a:buClr>
              <a:buSzPts val="1800"/>
              <a:buChar char="•"/>
              <a:defRPr/>
            </a:lvl8pPr>
            <a:lvl9pPr marL="8229189" lvl="8" indent="-685766" algn="l">
              <a:lnSpc>
                <a:spcPct val="100000"/>
              </a:lnSpc>
              <a:spcBef>
                <a:spcPts val="72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551218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AEB82-BA05-B409-C41D-B7EBDC79F7A2}"/>
              </a:ext>
            </a:extLst>
          </p:cNvPr>
          <p:cNvPicPr>
            <a:picLocks noChangeAspect="1"/>
          </p:cNvPicPr>
          <p:nvPr userDrawn="1"/>
        </p:nvPicPr>
        <p:blipFill>
          <a:blip r:embed="rId6"/>
          <a:srcRect/>
          <a:stretch/>
        </p:blipFill>
        <p:spPr>
          <a:xfrm>
            <a:off x="3" y="446"/>
            <a:ext cx="24383205" cy="13715553"/>
          </a:xfrm>
          <a:prstGeom prst="rect">
            <a:avLst/>
          </a:prstGeom>
        </p:spPr>
      </p:pic>
    </p:spTree>
    <p:extLst>
      <p:ext uri="{BB962C8B-B14F-4D97-AF65-F5344CB8AC3E}">
        <p14:creationId xmlns:p14="http://schemas.microsoft.com/office/powerpoint/2010/main" val="156597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txStyles>
    <p:title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mailto:emma.cooper3@hants.gov.uk" TargetMode="External"/><Relationship Id="rId4" Type="http://schemas.openxmlformats.org/officeDocument/2006/relationships/hyperlink" Target="mailto:kevin.neil@hants.gov.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1354138" y="3169548"/>
            <a:ext cx="21674138" cy="3046988"/>
          </a:xfrm>
          <a:prstGeom prst="rect">
            <a:avLst/>
          </a:prstGeom>
          <a:noFill/>
        </p:spPr>
        <p:txBody>
          <a:bodyPr wrap="square" rtlCol="0">
            <a:spAutoFit/>
          </a:bodyPr>
          <a:lstStyle/>
          <a:p>
            <a:r>
              <a:rPr lang="en-GB" sz="9600" dirty="0">
                <a:solidFill>
                  <a:schemeClr val="bg1"/>
                </a:solidFill>
              </a:rPr>
              <a:t>Heads of Science Network Meeting</a:t>
            </a:r>
          </a:p>
          <a:p>
            <a:r>
              <a:rPr lang="en-GB" sz="9600" dirty="0">
                <a:solidFill>
                  <a:schemeClr val="bg1"/>
                </a:solidFill>
              </a:rPr>
              <a:t>2023/2024- Summer 1 </a:t>
            </a:r>
          </a:p>
        </p:txBody>
      </p:sp>
      <p:sp>
        <p:nvSpPr>
          <p:cNvPr id="3" name="TextBox 2">
            <a:extLst>
              <a:ext uri="{FF2B5EF4-FFF2-40B4-BE49-F238E27FC236}">
                <a16:creationId xmlns:a16="http://schemas.microsoft.com/office/drawing/2014/main" id="{9DB7FAB8-F0D8-3C50-14A8-43067664EF02}"/>
              </a:ext>
            </a:extLst>
          </p:cNvPr>
          <p:cNvSpPr txBox="1"/>
          <p:nvPr/>
        </p:nvSpPr>
        <p:spPr>
          <a:xfrm>
            <a:off x="1354137" y="7416781"/>
            <a:ext cx="21637625" cy="2308324"/>
          </a:xfrm>
          <a:prstGeom prst="rect">
            <a:avLst/>
          </a:prstGeom>
          <a:noFill/>
        </p:spPr>
        <p:txBody>
          <a:bodyPr wrap="square" rtlCol="0">
            <a:spAutoFit/>
          </a:bodyPr>
          <a:lstStyle/>
          <a:p>
            <a:r>
              <a:rPr lang="en-US" sz="7200" dirty="0">
                <a:solidFill>
                  <a:schemeClr val="bg1"/>
                </a:solidFill>
                <a:latin typeface="Arial" panose="020B0604020202020204" pitchFamily="34" charset="0"/>
                <a:cs typeface="Arial" panose="020B0604020202020204" pitchFamily="34" charset="0"/>
              </a:rPr>
              <a:t>23/5/24</a:t>
            </a:r>
          </a:p>
          <a:p>
            <a:r>
              <a:rPr lang="en-US" sz="7200" dirty="0">
                <a:solidFill>
                  <a:schemeClr val="bg1"/>
                </a:solidFill>
                <a:latin typeface="Arial" panose="020B0604020202020204" pitchFamily="34" charset="0"/>
                <a:cs typeface="Arial" panose="020B0604020202020204" pitchFamily="34" charset="0"/>
              </a:rPr>
              <a:t>Kev Neil</a:t>
            </a:r>
          </a:p>
        </p:txBody>
      </p:sp>
      <p:sp>
        <p:nvSpPr>
          <p:cNvPr id="6" name="TextBox 5">
            <a:extLst>
              <a:ext uri="{FF2B5EF4-FFF2-40B4-BE49-F238E27FC236}">
                <a16:creationId xmlns:a16="http://schemas.microsoft.com/office/drawing/2014/main" id="{35B514BC-25A5-D910-7C12-BEE0D8B52206}"/>
              </a:ext>
            </a:extLst>
          </p:cNvPr>
          <p:cNvSpPr txBox="1"/>
          <p:nvPr/>
        </p:nvSpPr>
        <p:spPr>
          <a:xfrm>
            <a:off x="2744789" y="12236655"/>
            <a:ext cx="20246974" cy="738664"/>
          </a:xfrm>
          <a:prstGeom prst="rect">
            <a:avLst/>
          </a:prstGeom>
          <a:noFill/>
        </p:spPr>
        <p:txBody>
          <a:bodyPr wrap="square" rtlCol="0">
            <a:spAutoFit/>
          </a:bodyPr>
          <a:lstStyle/>
          <a:p>
            <a:pPr algn="r"/>
            <a:r>
              <a:rPr lang="en-US" sz="4200" dirty="0">
                <a:solidFill>
                  <a:srgbClr val="08314C"/>
                </a:solidFill>
                <a:latin typeface="Arial" panose="020B0604020202020204" pitchFamily="34" charset="0"/>
                <a:cs typeface="Arial" panose="020B0604020202020204" pitchFamily="34" charset="0"/>
              </a:rPr>
              <a:t>Science </a:t>
            </a:r>
          </a:p>
        </p:txBody>
      </p:sp>
    </p:spTree>
    <p:extLst>
      <p:ext uri="{BB962C8B-B14F-4D97-AF65-F5344CB8AC3E}">
        <p14:creationId xmlns:p14="http://schemas.microsoft.com/office/powerpoint/2010/main" val="110809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gfc20988155_0_117"/>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sp>
        <p:nvSpPr>
          <p:cNvPr id="90" name="Google Shape;90;gfc20988155_0_117"/>
          <p:cNvSpPr txBox="1"/>
          <p:nvPr/>
        </p:nvSpPr>
        <p:spPr>
          <a:xfrm>
            <a:off x="6362386" y="9429386"/>
            <a:ext cx="10516715" cy="2831460"/>
          </a:xfrm>
          <a:prstGeom prst="rect">
            <a:avLst/>
          </a:prstGeom>
          <a:noFill/>
          <a:ln>
            <a:noFill/>
          </a:ln>
        </p:spPr>
        <p:txBody>
          <a:bodyPr spcFirstLastPara="1" wrap="square" lIns="182838" tIns="182838" rIns="182838" bIns="182838" anchor="t" anchorCtr="0">
            <a:spAutoFit/>
          </a:bodyPr>
          <a:lstStyle/>
          <a:p>
            <a:pPr>
              <a:buClr>
                <a:srgbClr val="000000"/>
              </a:buClr>
              <a:buSzPts val="1600"/>
            </a:pPr>
            <a:r>
              <a:rPr lang="en-GB" sz="3200" kern="0" dirty="0">
                <a:solidFill>
                  <a:srgbClr val="000000"/>
                </a:solidFill>
                <a:latin typeface="Arial"/>
                <a:ea typeface="Arial"/>
                <a:cs typeface="Arial"/>
                <a:sym typeface="Arial"/>
              </a:rPr>
              <a:t>New resources uploaded into the open access site. SLOP booklets, learning walk proforma for expert teaching.</a:t>
            </a:r>
            <a:endParaRPr sz="3200" kern="0" dirty="0">
              <a:solidFill>
                <a:srgbClr val="000000"/>
              </a:solidFill>
              <a:latin typeface="Arial"/>
              <a:ea typeface="Arial"/>
              <a:cs typeface="Arial"/>
              <a:sym typeface="Arial"/>
            </a:endParaRPr>
          </a:p>
          <a:p>
            <a:pPr>
              <a:buClr>
                <a:srgbClr val="000000"/>
              </a:buClr>
              <a:buSzPts val="1600"/>
            </a:pPr>
            <a:endParaRPr sz="3200" kern="0" dirty="0">
              <a:solidFill>
                <a:srgbClr val="000000"/>
              </a:solidFill>
              <a:latin typeface="Arial"/>
              <a:ea typeface="Arial"/>
              <a:cs typeface="Arial"/>
              <a:sym typeface="Arial"/>
            </a:endParaRPr>
          </a:p>
          <a:p>
            <a:pPr>
              <a:buClr>
                <a:srgbClr val="000000"/>
              </a:buClr>
              <a:buSzPts val="1600"/>
            </a:pPr>
            <a:r>
              <a:rPr lang="en-GB" sz="3200" kern="0" dirty="0">
                <a:solidFill>
                  <a:srgbClr val="000000"/>
                </a:solidFill>
                <a:latin typeface="Arial"/>
                <a:ea typeface="Arial"/>
                <a:cs typeface="Arial"/>
                <a:sym typeface="Arial"/>
              </a:rPr>
              <a:t>New Moodle+  resources</a:t>
            </a:r>
            <a:endParaRPr sz="3200" kern="0" dirty="0">
              <a:solidFill>
                <a:srgbClr val="000000"/>
              </a:solidFill>
              <a:latin typeface="Arial"/>
              <a:ea typeface="Arial"/>
              <a:cs typeface="Arial"/>
              <a:sym typeface="Arial"/>
            </a:endParaRPr>
          </a:p>
        </p:txBody>
      </p:sp>
      <p:pic>
        <p:nvPicPr>
          <p:cNvPr id="91" name="Google Shape;91;gfc20988155_0_117"/>
          <p:cNvPicPr preferRelativeResize="0"/>
          <p:nvPr/>
        </p:nvPicPr>
        <p:blipFill rotWithShape="1">
          <a:blip r:embed="rId3">
            <a:alphaModFix/>
          </a:blip>
          <a:srcRect/>
          <a:stretch/>
        </p:blipFill>
        <p:spPr>
          <a:xfrm>
            <a:off x="4444002" y="422472"/>
            <a:ext cx="14222178" cy="90069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4437-3BEE-4FCB-A0A0-9BC6F829BB82}"/>
              </a:ext>
            </a:extLst>
          </p:cNvPr>
          <p:cNvSpPr>
            <a:spLocks noGrp="1"/>
          </p:cNvSpPr>
          <p:nvPr>
            <p:ph type="title"/>
          </p:nvPr>
        </p:nvSpPr>
        <p:spPr>
          <a:xfrm>
            <a:off x="1219124" y="1059639"/>
            <a:ext cx="23163289" cy="2286000"/>
          </a:xfrm>
        </p:spPr>
        <p:txBody>
          <a:bodyPr/>
          <a:lstStyle/>
          <a:p>
            <a:r>
              <a:rPr lang="en-GB" dirty="0"/>
              <a:t>Tracking disciplinary knowledge instruction across KS3 &amp; 4</a:t>
            </a:r>
          </a:p>
        </p:txBody>
      </p:sp>
      <p:pic>
        <p:nvPicPr>
          <p:cNvPr id="4" name="Picture 3">
            <a:extLst>
              <a:ext uri="{FF2B5EF4-FFF2-40B4-BE49-F238E27FC236}">
                <a16:creationId xmlns:a16="http://schemas.microsoft.com/office/drawing/2014/main" id="{326944D1-61EC-47CB-82D0-EC7C75C95511}"/>
              </a:ext>
            </a:extLst>
          </p:cNvPr>
          <p:cNvPicPr>
            <a:picLocks noChangeAspect="1"/>
          </p:cNvPicPr>
          <p:nvPr/>
        </p:nvPicPr>
        <p:blipFill>
          <a:blip r:embed="rId2"/>
          <a:stretch>
            <a:fillRect/>
          </a:stretch>
        </p:blipFill>
        <p:spPr>
          <a:xfrm>
            <a:off x="3047801" y="3962647"/>
            <a:ext cx="18286809" cy="9471563"/>
          </a:xfrm>
          <a:prstGeom prst="rect">
            <a:avLst/>
          </a:prstGeom>
        </p:spPr>
      </p:pic>
    </p:spTree>
    <p:extLst>
      <p:ext uri="{BB962C8B-B14F-4D97-AF65-F5344CB8AC3E}">
        <p14:creationId xmlns:p14="http://schemas.microsoft.com/office/powerpoint/2010/main" val="324405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4437-3BEE-4FCB-A0A0-9BC6F829BB82}"/>
              </a:ext>
            </a:extLst>
          </p:cNvPr>
          <p:cNvSpPr>
            <a:spLocks noGrp="1"/>
          </p:cNvSpPr>
          <p:nvPr>
            <p:ph type="title"/>
          </p:nvPr>
        </p:nvSpPr>
        <p:spPr>
          <a:xfrm>
            <a:off x="2683565" y="292454"/>
            <a:ext cx="21011322" cy="2285851"/>
          </a:xfrm>
        </p:spPr>
        <p:txBody>
          <a:bodyPr/>
          <a:lstStyle/>
          <a:p>
            <a:r>
              <a:rPr lang="en-GB" dirty="0"/>
              <a:t>5 Steps for Expert Science Teaching</a:t>
            </a:r>
          </a:p>
        </p:txBody>
      </p:sp>
      <p:pic>
        <p:nvPicPr>
          <p:cNvPr id="3" name="Picture 2">
            <a:extLst>
              <a:ext uri="{FF2B5EF4-FFF2-40B4-BE49-F238E27FC236}">
                <a16:creationId xmlns:a16="http://schemas.microsoft.com/office/drawing/2014/main" id="{50429654-E98E-3F40-90CB-637B0BF3744E}"/>
              </a:ext>
            </a:extLst>
          </p:cNvPr>
          <p:cNvPicPr>
            <a:picLocks noChangeAspect="1"/>
          </p:cNvPicPr>
          <p:nvPr/>
        </p:nvPicPr>
        <p:blipFill>
          <a:blip r:embed="rId2"/>
          <a:stretch>
            <a:fillRect/>
          </a:stretch>
        </p:blipFill>
        <p:spPr>
          <a:xfrm>
            <a:off x="4432852" y="2192375"/>
            <a:ext cx="15008087" cy="10600381"/>
          </a:xfrm>
          <a:prstGeom prst="rect">
            <a:avLst/>
          </a:prstGeom>
        </p:spPr>
      </p:pic>
    </p:spTree>
    <p:extLst>
      <p:ext uri="{BB962C8B-B14F-4D97-AF65-F5344CB8AC3E}">
        <p14:creationId xmlns:p14="http://schemas.microsoft.com/office/powerpoint/2010/main" val="3884288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p:txBody>
          <a:bodyPr/>
          <a:lstStyle/>
          <a:p>
            <a:r>
              <a:rPr lang="en-GB" dirty="0"/>
              <a:t>Updated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62959B61-ADF8-C808-11CE-9F35318A895D}"/>
              </a:ext>
            </a:extLst>
          </p:cNvPr>
          <p:cNvPicPr>
            <a:picLocks noChangeAspect="1"/>
          </p:cNvPicPr>
          <p:nvPr/>
        </p:nvPicPr>
        <p:blipFill>
          <a:blip r:embed="rId2"/>
          <a:stretch>
            <a:fillRect/>
          </a:stretch>
        </p:blipFill>
        <p:spPr>
          <a:xfrm>
            <a:off x="3047801" y="3231116"/>
            <a:ext cx="18286809" cy="8679235"/>
          </a:xfrm>
          <a:prstGeom prst="rect">
            <a:avLst/>
          </a:prstGeom>
        </p:spPr>
      </p:pic>
      <p:sp>
        <p:nvSpPr>
          <p:cNvPr id="6" name="Arrow: Up 5">
            <a:extLst>
              <a:ext uri="{FF2B5EF4-FFF2-40B4-BE49-F238E27FC236}">
                <a16:creationId xmlns:a16="http://schemas.microsoft.com/office/drawing/2014/main" id="{F38CCF72-F974-13DB-7315-4889D9A21682}"/>
              </a:ext>
            </a:extLst>
          </p:cNvPr>
          <p:cNvSpPr/>
          <p:nvPr/>
        </p:nvSpPr>
        <p:spPr>
          <a:xfrm>
            <a:off x="14329360" y="7343305"/>
            <a:ext cx="1087831" cy="31415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GB" sz="2800" kern="0">
              <a:solidFill>
                <a:srgbClr val="FFFFFF"/>
              </a:solidFill>
              <a:latin typeface="Arial"/>
              <a:sym typeface="Arial"/>
            </a:endParaRPr>
          </a:p>
        </p:txBody>
      </p:sp>
    </p:spTree>
    <p:extLst>
      <p:ext uri="{BB962C8B-B14F-4D97-AF65-F5344CB8AC3E}">
        <p14:creationId xmlns:p14="http://schemas.microsoft.com/office/powerpoint/2010/main" val="686757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a:xfrm>
            <a:off x="1219124" y="549276"/>
            <a:ext cx="21501728" cy="2286000"/>
          </a:xfrm>
        </p:spPr>
        <p:txBody>
          <a:bodyPr/>
          <a:lstStyle/>
          <a:p>
            <a:r>
              <a:rPr lang="en-GB" dirty="0"/>
              <a:t>Updated Essential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7" name="Picture 6">
            <a:extLst>
              <a:ext uri="{FF2B5EF4-FFF2-40B4-BE49-F238E27FC236}">
                <a16:creationId xmlns:a16="http://schemas.microsoft.com/office/drawing/2014/main" id="{0F0BB250-152E-DE35-F79E-2DA31E318BC2}"/>
              </a:ext>
            </a:extLst>
          </p:cNvPr>
          <p:cNvPicPr>
            <a:picLocks noChangeAspect="1"/>
          </p:cNvPicPr>
          <p:nvPr/>
        </p:nvPicPr>
        <p:blipFill>
          <a:blip r:embed="rId2"/>
          <a:stretch>
            <a:fillRect/>
          </a:stretch>
        </p:blipFill>
        <p:spPr>
          <a:xfrm>
            <a:off x="6268120" y="3590915"/>
            <a:ext cx="10657384" cy="10569162"/>
          </a:xfrm>
          <a:prstGeom prst="rect">
            <a:avLst/>
          </a:prstGeom>
        </p:spPr>
      </p:pic>
    </p:spTree>
    <p:extLst>
      <p:ext uri="{BB962C8B-B14F-4D97-AF65-F5344CB8AC3E}">
        <p14:creationId xmlns:p14="http://schemas.microsoft.com/office/powerpoint/2010/main" val="3634938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gedee9bb90c_1_12"/>
          <p:cNvSpPr txBox="1">
            <a:spLocks noGrp="1"/>
          </p:cNvSpPr>
          <p:nvPr>
            <p:ph type="title"/>
          </p:nvPr>
        </p:nvSpPr>
        <p:spPr>
          <a:xfrm>
            <a:off x="3504957" y="795576"/>
            <a:ext cx="17466607" cy="1463581"/>
          </a:xfrm>
          <a:prstGeom prst="rect">
            <a:avLst/>
          </a:prstGeom>
          <a:noFill/>
          <a:ln>
            <a:noFill/>
          </a:ln>
        </p:spPr>
        <p:txBody>
          <a:bodyPr spcFirstLastPara="1" wrap="square" lIns="182838" tIns="91394" rIns="182838" bIns="91394" anchor="ctr" anchorCtr="0">
            <a:noAutofit/>
          </a:bodyPr>
          <a:lstStyle/>
          <a:p>
            <a:r>
              <a:rPr lang="en-GB" b="1" dirty="0"/>
              <a:t>Agenda for this afternoon</a:t>
            </a:r>
            <a:endParaRPr b="1" dirty="0"/>
          </a:p>
        </p:txBody>
      </p:sp>
      <p:sp>
        <p:nvSpPr>
          <p:cNvPr id="58" name="Google Shape;58;gedee9bb90c_1_12"/>
          <p:cNvSpPr txBox="1">
            <a:spLocks noGrp="1"/>
          </p:cNvSpPr>
          <p:nvPr>
            <p:ph type="body" idx="1"/>
          </p:nvPr>
        </p:nvSpPr>
        <p:spPr>
          <a:xfrm>
            <a:off x="1483331" y="1971089"/>
            <a:ext cx="17216479" cy="11573948"/>
          </a:xfrm>
          <a:prstGeom prst="rect">
            <a:avLst/>
          </a:prstGeom>
          <a:noFill/>
          <a:ln>
            <a:noFill/>
          </a:ln>
        </p:spPr>
        <p:txBody>
          <a:bodyPr spcFirstLastPara="1" wrap="square" lIns="182838" tIns="91394" rIns="182838" bIns="91394" anchor="t" anchorCtr="0">
            <a:normAutofit fontScale="62500" lnSpcReduction="20000"/>
          </a:bodyPr>
          <a:lstStyle/>
          <a:p>
            <a:pPr marL="128264" indent="0">
              <a:buSzPct val="100000"/>
              <a:buNone/>
            </a:pPr>
            <a:br>
              <a:rPr lang="en-GB" dirty="0"/>
            </a:br>
            <a:endParaRPr lang="en-GB" dirty="0"/>
          </a:p>
          <a:p>
            <a:pPr marL="685766" indent="-685766">
              <a:lnSpc>
                <a:spcPct val="107000"/>
              </a:lnSpc>
            </a:pPr>
            <a:r>
              <a:rPr lang="en-GB" sz="6900" dirty="0">
                <a:latin typeface="+mn-lt"/>
                <a:ea typeface="Calibri" panose="020F0502020204030204" pitchFamily="34" charset="0"/>
                <a:cs typeface="Times New Roman" panose="02020603050405020304" pitchFamily="18" charset="0"/>
              </a:rPr>
              <a:t>Catch up- Sharing positives and challenges</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Science updates</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Risk assessments procedures for all science </a:t>
            </a:r>
            <a:br>
              <a:rPr lang="en-GB" sz="6900" dirty="0">
                <a:latin typeface="+mn-lt"/>
                <a:ea typeface="Calibri" panose="020F0502020204030204" pitchFamily="34" charset="0"/>
                <a:cs typeface="Times New Roman" panose="02020603050405020304" pitchFamily="18" charset="0"/>
              </a:rPr>
            </a:br>
            <a:r>
              <a:rPr lang="en-GB" sz="6900" dirty="0">
                <a:latin typeface="+mn-lt"/>
                <a:ea typeface="Calibri" panose="020F0502020204030204" pitchFamily="34" charset="0"/>
                <a:cs typeface="Times New Roman" panose="02020603050405020304" pitchFamily="18" charset="0"/>
              </a:rPr>
              <a:t>teachers</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Year 11 Exams so far- Discussion</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Year 11 24/25 planning ahead </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Oracy in science</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Steering group update- BCM</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AOB</a:t>
            </a:r>
          </a:p>
          <a:p>
            <a:pPr marL="0" indent="0">
              <a:lnSpc>
                <a:spcPct val="107000"/>
              </a:lnSpc>
              <a:buNone/>
            </a:pPr>
            <a:endParaRPr lang="en-GB" sz="6400" dirty="0">
              <a:latin typeface="+mn-lt"/>
              <a:ea typeface="Calibri" panose="020F0502020204030204" pitchFamily="34" charset="0"/>
              <a:cs typeface="Times New Roman" panose="02020603050405020304" pitchFamily="18" charset="0"/>
            </a:endParaRPr>
          </a:p>
          <a:p>
            <a:pPr marL="0" indent="0">
              <a:lnSpc>
                <a:spcPct val="107000"/>
              </a:lnSpc>
              <a:buNone/>
            </a:pPr>
            <a:r>
              <a:rPr lang="en-GB" sz="6400" dirty="0">
                <a:latin typeface="+mn-lt"/>
                <a:ea typeface="Calibri" panose="020F0502020204030204" pitchFamily="34" charset="0"/>
                <a:cs typeface="Times New Roman" panose="02020603050405020304" pitchFamily="18" charset="0"/>
              </a:rPr>
              <a:t>         		</a:t>
            </a:r>
          </a:p>
          <a:p>
            <a:pPr marL="0" indent="0">
              <a:lnSpc>
                <a:spcPct val="107000"/>
              </a:lnSpc>
              <a:buNone/>
            </a:pPr>
            <a:endParaRPr lang="en-GB" sz="6400" dirty="0">
              <a:latin typeface="+mn-lt"/>
              <a:ea typeface="Calibri" panose="020F0502020204030204" pitchFamily="34" charset="0"/>
              <a:cs typeface="Times New Roman" panose="02020603050405020304" pitchFamily="18" charset="0"/>
            </a:endParaRPr>
          </a:p>
          <a:p>
            <a:pPr marL="0" indent="0">
              <a:lnSpc>
                <a:spcPct val="107000"/>
              </a:lnSpc>
              <a:buNone/>
            </a:pPr>
            <a:endParaRPr lang="en-GB" sz="6200" dirty="0">
              <a:latin typeface="+mn-lt"/>
              <a:ea typeface="Calibri" panose="020F0502020204030204" pitchFamily="34" charset="0"/>
              <a:cs typeface="Times New Roman" panose="02020603050405020304" pitchFamily="18" charset="0"/>
            </a:endParaRPr>
          </a:p>
          <a:p>
            <a:pPr marL="128264" indent="0">
              <a:buSzPct val="100000"/>
              <a:buNone/>
            </a:pPr>
            <a:br>
              <a:rPr lang="en-GB" dirty="0"/>
            </a:br>
            <a:endParaRPr lang="en-GB" dirty="0"/>
          </a:p>
          <a:p>
            <a:pPr marL="0" indent="0">
              <a:buSzPct val="129032"/>
              <a:buNone/>
            </a:pPr>
            <a:endParaRPr dirty="0"/>
          </a:p>
          <a:p>
            <a:pPr marL="0" indent="0">
              <a:buSzPct val="129032"/>
              <a:buNone/>
            </a:pPr>
            <a:endParaRPr dirty="0"/>
          </a:p>
          <a:p>
            <a:pPr marL="0" indent="0">
              <a:buSzPct val="129032"/>
              <a:buNone/>
            </a:pPr>
            <a:endParaRPr dirty="0"/>
          </a:p>
        </p:txBody>
      </p:sp>
      <p:pic>
        <p:nvPicPr>
          <p:cNvPr id="5122" name="Picture 2" descr="Agenda - Free of Charge Creative Commons Chalkboard image">
            <a:extLst>
              <a:ext uri="{FF2B5EF4-FFF2-40B4-BE49-F238E27FC236}">
                <a16:creationId xmlns:a16="http://schemas.microsoft.com/office/drawing/2014/main" id="{59CFBE7F-B8E7-2420-7605-C9DD679B3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7271" y="4307858"/>
            <a:ext cx="7261811" cy="477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33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D746-9D82-0266-EC23-65AA4939B280}"/>
              </a:ext>
            </a:extLst>
          </p:cNvPr>
          <p:cNvSpPr>
            <a:spLocks noGrp="1"/>
          </p:cNvSpPr>
          <p:nvPr>
            <p:ph type="title"/>
          </p:nvPr>
        </p:nvSpPr>
        <p:spPr/>
        <p:txBody>
          <a:bodyPr/>
          <a:lstStyle/>
          <a:p>
            <a:r>
              <a:rPr lang="en-GB" dirty="0"/>
              <a:t>Catch up</a:t>
            </a:r>
          </a:p>
        </p:txBody>
      </p:sp>
      <p:sp>
        <p:nvSpPr>
          <p:cNvPr id="3" name="Text Placeholder 2">
            <a:extLst>
              <a:ext uri="{FF2B5EF4-FFF2-40B4-BE49-F238E27FC236}">
                <a16:creationId xmlns:a16="http://schemas.microsoft.com/office/drawing/2014/main" id="{0F9E927B-E2A1-3558-A6AB-C4CDCCF60BFF}"/>
              </a:ext>
            </a:extLst>
          </p:cNvPr>
          <p:cNvSpPr>
            <a:spLocks noGrp="1"/>
          </p:cNvSpPr>
          <p:nvPr>
            <p:ph type="body" idx="1"/>
          </p:nvPr>
        </p:nvSpPr>
        <p:spPr>
          <a:xfrm>
            <a:off x="1219121" y="3041374"/>
            <a:ext cx="21944172" cy="8857189"/>
          </a:xfrm>
        </p:spPr>
        <p:txBody>
          <a:bodyPr>
            <a:normAutofit fontScale="85000" lnSpcReduction="20000"/>
          </a:bodyPr>
          <a:lstStyle/>
          <a:p>
            <a:r>
              <a:rPr lang="en-GB" dirty="0"/>
              <a:t>Welcome back.</a:t>
            </a:r>
          </a:p>
          <a:p>
            <a:endParaRPr lang="en-GB" dirty="0"/>
          </a:p>
          <a:p>
            <a:r>
              <a:rPr lang="en-GB" dirty="0"/>
              <a:t>Share some positives from the term so far.</a:t>
            </a:r>
          </a:p>
          <a:p>
            <a:endParaRPr lang="en-GB" dirty="0"/>
          </a:p>
          <a:p>
            <a:r>
              <a:rPr lang="en-GB" dirty="0"/>
              <a:t>What have been the challenges of the term so far?</a:t>
            </a:r>
          </a:p>
          <a:p>
            <a:endParaRPr lang="en-GB" dirty="0"/>
          </a:p>
          <a:p>
            <a:br>
              <a:rPr lang="en-GB" dirty="0"/>
            </a:br>
            <a:br>
              <a:rPr lang="en-GB" dirty="0"/>
            </a:br>
            <a:r>
              <a:rPr lang="en-GB" dirty="0"/>
              <a:t>Try not to talk about year 11 issues. We will share these later..</a:t>
            </a:r>
          </a:p>
          <a:p>
            <a:pPr marL="101595" indent="0">
              <a:buNone/>
            </a:pPr>
            <a:br>
              <a:rPr lang="en-GB" dirty="0"/>
            </a:br>
            <a:br>
              <a:rPr lang="en-GB" dirty="0"/>
            </a:br>
            <a:r>
              <a:rPr lang="en-GB" dirty="0"/>
              <a:t> </a:t>
            </a:r>
          </a:p>
        </p:txBody>
      </p:sp>
    </p:spTree>
    <p:extLst>
      <p:ext uri="{BB962C8B-B14F-4D97-AF65-F5344CB8AC3E}">
        <p14:creationId xmlns:p14="http://schemas.microsoft.com/office/powerpoint/2010/main" val="4142039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6400" dirty="0">
                <a:latin typeface="+mn-lt"/>
                <a:ea typeface="Calibri" panose="020F0502020204030204" pitchFamily="34" charset="0"/>
                <a:cs typeface="Times New Roman" panose="02020603050405020304" pitchFamily="18" charset="0"/>
              </a:rPr>
              <a:t>Science updates</a:t>
            </a:r>
            <a:endParaRPr lang="en-GB" dirty="0"/>
          </a:p>
        </p:txBody>
      </p:sp>
    </p:spTree>
    <p:extLst>
      <p:ext uri="{BB962C8B-B14F-4D97-AF65-F5344CB8AC3E}">
        <p14:creationId xmlns:p14="http://schemas.microsoft.com/office/powerpoint/2010/main" val="3561502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7631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621247-9B27-8160-FF9F-DF72BBA7AE03}"/>
              </a:ext>
            </a:extLst>
          </p:cNvPr>
          <p:cNvSpPr>
            <a:spLocks noGrp="1"/>
          </p:cNvSpPr>
          <p:nvPr>
            <p:ph type="title"/>
          </p:nvPr>
        </p:nvSpPr>
        <p:spPr>
          <a:xfrm>
            <a:off x="1673251" y="365760"/>
            <a:ext cx="12003438" cy="2990850"/>
          </a:xfrm>
        </p:spPr>
        <p:txBody>
          <a:bodyPr>
            <a:normAutofit/>
          </a:bodyPr>
          <a:lstStyle/>
          <a:p>
            <a:r>
              <a:rPr lang="en-GB" sz="8000"/>
              <a:t>Updates for RPS and Radioactive sources</a:t>
            </a:r>
          </a:p>
        </p:txBody>
      </p:sp>
      <p:sp>
        <p:nvSpPr>
          <p:cNvPr id="3" name="Text Placeholder 2">
            <a:extLst>
              <a:ext uri="{FF2B5EF4-FFF2-40B4-BE49-F238E27FC236}">
                <a16:creationId xmlns:a16="http://schemas.microsoft.com/office/drawing/2014/main" id="{DB5E6569-A012-03B3-FE4B-0CE66D39CCC3}"/>
              </a:ext>
            </a:extLst>
          </p:cNvPr>
          <p:cNvSpPr>
            <a:spLocks noGrp="1"/>
          </p:cNvSpPr>
          <p:nvPr>
            <p:ph type="body" idx="1"/>
          </p:nvPr>
        </p:nvSpPr>
        <p:spPr>
          <a:xfrm>
            <a:off x="1673251" y="4032894"/>
            <a:ext cx="12003438" cy="8540106"/>
          </a:xfrm>
        </p:spPr>
        <p:txBody>
          <a:bodyPr>
            <a:normAutofit/>
          </a:bodyPr>
          <a:lstStyle/>
          <a:p>
            <a:pPr>
              <a:lnSpc>
                <a:spcPct val="90000"/>
              </a:lnSpc>
            </a:pPr>
            <a:r>
              <a:rPr lang="en-GB" sz="3600" dirty="0"/>
              <a:t>The HSE is continuing to do inspections this term and into the summer so making sure your sources, storage and paperwork are up to date is vital.</a:t>
            </a:r>
          </a:p>
          <a:p>
            <a:pPr>
              <a:lnSpc>
                <a:spcPct val="90000"/>
              </a:lnSpc>
            </a:pPr>
            <a:endParaRPr lang="en-GB" sz="3600" dirty="0"/>
          </a:p>
          <a:p>
            <a:pPr>
              <a:lnSpc>
                <a:spcPct val="90000"/>
              </a:lnSpc>
            </a:pPr>
            <a:r>
              <a:rPr lang="en-GB" sz="3600" dirty="0"/>
              <a:t>New edition of L093 published end of February. </a:t>
            </a:r>
            <a:br>
              <a:rPr lang="en-GB" sz="3600" dirty="0"/>
            </a:br>
            <a:br>
              <a:rPr lang="en-GB" sz="3600" dirty="0"/>
            </a:br>
            <a:r>
              <a:rPr lang="en-GB" sz="3600" dirty="0"/>
              <a:t>When you receive an email with a request for a visit, we will send you an inventory document that you need to fill in and send back to us.</a:t>
            </a:r>
            <a:br>
              <a:rPr lang="en-GB" sz="3600" dirty="0"/>
            </a:br>
            <a:br>
              <a:rPr lang="en-GB" sz="3600" dirty="0"/>
            </a:br>
            <a:r>
              <a:rPr lang="en-GB" sz="3600" dirty="0"/>
              <a:t>We will keep this on file. If your inventory changes you will need to send us a new one of these, not a new FORM 1. Form 1 is only used when first joining the RPO scheme.</a:t>
            </a:r>
            <a:br>
              <a:rPr lang="en-GB" sz="3100" dirty="0"/>
            </a:br>
            <a:endParaRPr lang="en-GB" sz="3100" dirty="0"/>
          </a:p>
        </p:txBody>
      </p:sp>
      <p:pic>
        <p:nvPicPr>
          <p:cNvPr id="5" name="Picture 4">
            <a:extLst>
              <a:ext uri="{FF2B5EF4-FFF2-40B4-BE49-F238E27FC236}">
                <a16:creationId xmlns:a16="http://schemas.microsoft.com/office/drawing/2014/main" id="{DB8FDA37-1506-B332-B5F2-B32E90D83FB6}"/>
              </a:ext>
            </a:extLst>
          </p:cNvPr>
          <p:cNvPicPr>
            <a:picLocks noChangeAspect="1"/>
          </p:cNvPicPr>
          <p:nvPr/>
        </p:nvPicPr>
        <p:blipFill rotWithShape="1">
          <a:blip r:embed="rId2"/>
          <a:srcRect r="960"/>
          <a:stretch/>
        </p:blipFill>
        <p:spPr>
          <a:xfrm>
            <a:off x="14397942" y="10"/>
            <a:ext cx="9984470" cy="13715990"/>
          </a:xfrm>
          <a:prstGeom prst="rect">
            <a:avLst/>
          </a:prstGeom>
          <a:effectLst/>
        </p:spPr>
      </p:pic>
    </p:spTree>
    <p:extLst>
      <p:ext uri="{BB962C8B-B14F-4D97-AF65-F5344CB8AC3E}">
        <p14:creationId xmlns:p14="http://schemas.microsoft.com/office/powerpoint/2010/main" val="1781352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A79A-8852-43DA-81A8-A2B990704439}"/>
              </a:ext>
            </a:extLst>
          </p:cNvPr>
          <p:cNvSpPr>
            <a:spLocks noGrp="1"/>
          </p:cNvSpPr>
          <p:nvPr>
            <p:ph type="title"/>
          </p:nvPr>
        </p:nvSpPr>
        <p:spPr/>
        <p:txBody>
          <a:bodyPr/>
          <a:lstStyle/>
          <a:p>
            <a:r>
              <a:rPr lang="en-GB" dirty="0"/>
              <a:t>Incidents</a:t>
            </a:r>
          </a:p>
        </p:txBody>
      </p:sp>
      <p:sp>
        <p:nvSpPr>
          <p:cNvPr id="3" name="Text Placeholder 2">
            <a:extLst>
              <a:ext uri="{FF2B5EF4-FFF2-40B4-BE49-F238E27FC236}">
                <a16:creationId xmlns:a16="http://schemas.microsoft.com/office/drawing/2014/main" id="{9E0023EC-5E8E-DE31-9056-1EEEF2086B05}"/>
              </a:ext>
            </a:extLst>
          </p:cNvPr>
          <p:cNvSpPr>
            <a:spLocks noGrp="1"/>
          </p:cNvSpPr>
          <p:nvPr>
            <p:ph type="body" idx="1"/>
          </p:nvPr>
        </p:nvSpPr>
        <p:spPr>
          <a:xfrm>
            <a:off x="629626" y="2825551"/>
            <a:ext cx="21944172" cy="8064898"/>
          </a:xfrm>
        </p:spPr>
        <p:txBody>
          <a:bodyPr/>
          <a:lstStyle/>
          <a:p>
            <a:r>
              <a:rPr lang="en-GB" dirty="0"/>
              <a:t>A school in Hampshire recently had an incident where a technician accidently poured a large container of HCl all over her head and torso. </a:t>
            </a:r>
          </a:p>
        </p:txBody>
      </p:sp>
      <p:sp>
        <p:nvSpPr>
          <p:cNvPr id="9" name="TextBox 8">
            <a:extLst>
              <a:ext uri="{FF2B5EF4-FFF2-40B4-BE49-F238E27FC236}">
                <a16:creationId xmlns:a16="http://schemas.microsoft.com/office/drawing/2014/main" id="{E2DF15E4-7B85-2272-DF8A-ABDF68996A87}"/>
              </a:ext>
            </a:extLst>
          </p:cNvPr>
          <p:cNvSpPr txBox="1"/>
          <p:nvPr/>
        </p:nvSpPr>
        <p:spPr>
          <a:xfrm>
            <a:off x="1760726" y="6858000"/>
            <a:ext cx="16611676" cy="4154984"/>
          </a:xfrm>
          <a:prstGeom prst="rect">
            <a:avLst/>
          </a:prstGeom>
          <a:noFill/>
        </p:spPr>
        <p:txBody>
          <a:bodyPr wrap="square" rtlCol="0">
            <a:spAutoFit/>
          </a:bodyPr>
          <a:lstStyle/>
          <a:p>
            <a:endParaRPr lang="en-GB" sz="4400" dirty="0"/>
          </a:p>
          <a:p>
            <a:r>
              <a:rPr lang="en-GB" sz="4400" dirty="0"/>
              <a:t>Upon investigation the storage of these chemicals was not correct and this along with poor quality containers led to this accident.</a:t>
            </a:r>
            <a:br>
              <a:rPr lang="en-GB" sz="4400" dirty="0"/>
            </a:br>
            <a:br>
              <a:rPr lang="en-GB" sz="4400" dirty="0"/>
            </a:br>
            <a:r>
              <a:rPr lang="en-GB" sz="4400" dirty="0"/>
              <a:t>Please ensure that chemical storage conforms to CLEAPSS Laboratory Handbook Section 7 requirements .</a:t>
            </a:r>
          </a:p>
        </p:txBody>
      </p:sp>
      <p:pic>
        <p:nvPicPr>
          <p:cNvPr id="1026" name="Picture 2" descr="HCL10-G clear web">
            <a:extLst>
              <a:ext uri="{FF2B5EF4-FFF2-40B4-BE49-F238E27FC236}">
                <a16:creationId xmlns:a16="http://schemas.microsoft.com/office/drawing/2014/main" id="{74BFE373-7D1A-48D9-8BD6-AB1CE4D07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7458" y="5739437"/>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707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3703410" y="-256111"/>
            <a:ext cx="12261402" cy="2285851"/>
          </a:xfrm>
          <a:prstGeom prst="rect">
            <a:avLst/>
          </a:prstGeom>
          <a:noFill/>
          <a:ln>
            <a:noFill/>
          </a:ln>
        </p:spPr>
        <p:txBody>
          <a:bodyPr spcFirstLastPara="1" wrap="square" lIns="182838" tIns="91394" rIns="182838" bIns="91394" anchor="ctr" anchorCtr="0">
            <a:noAutofit/>
          </a:bodyPr>
          <a:lstStyle/>
          <a:p>
            <a:r>
              <a:rPr lang="en-GB" b="1"/>
              <a:t>Welcome</a:t>
            </a:r>
            <a:endParaRPr b="1"/>
          </a:p>
        </p:txBody>
      </p:sp>
      <p:pic>
        <p:nvPicPr>
          <p:cNvPr id="71" name="Google Shape;71;p2"/>
          <p:cNvPicPr preferRelativeResize="0"/>
          <p:nvPr/>
        </p:nvPicPr>
        <p:blipFill rotWithShape="1">
          <a:blip r:embed="rId3">
            <a:alphaModFix/>
          </a:blip>
          <a:srcRect l="6202" r="16841"/>
          <a:stretch/>
        </p:blipFill>
        <p:spPr>
          <a:xfrm>
            <a:off x="14184488" y="3902256"/>
            <a:ext cx="2446993" cy="2830116"/>
          </a:xfrm>
          <a:prstGeom prst="rect">
            <a:avLst/>
          </a:prstGeom>
          <a:noFill/>
          <a:ln>
            <a:noFill/>
          </a:ln>
        </p:spPr>
      </p:pic>
      <p:sp>
        <p:nvSpPr>
          <p:cNvPr id="72" name="Google Shape;72;p2"/>
          <p:cNvSpPr txBox="1"/>
          <p:nvPr/>
        </p:nvSpPr>
        <p:spPr>
          <a:xfrm>
            <a:off x="1462454" y="1492152"/>
            <a:ext cx="12261402" cy="10015286"/>
          </a:xfrm>
          <a:prstGeom prst="rect">
            <a:avLst/>
          </a:prstGeom>
          <a:noFill/>
          <a:ln>
            <a:noFill/>
          </a:ln>
        </p:spPr>
        <p:txBody>
          <a:bodyPr spcFirstLastPara="1" wrap="square" lIns="182838" tIns="182838" rIns="182838" bIns="182838" anchor="t" anchorCtr="0">
            <a:spAutoFit/>
          </a:bodyPr>
          <a:lstStyle/>
          <a:p>
            <a:pPr marL="723864" indent="-723864">
              <a:lnSpc>
                <a:spcPct val="70000"/>
              </a:lnSpc>
              <a:buClr>
                <a:srgbClr val="000000"/>
              </a:buClr>
              <a:buSzPts val="1100"/>
            </a:pPr>
            <a:endParaRPr lang="en-GB" sz="4600" kern="0" dirty="0">
              <a:solidFill>
                <a:srgbClr val="000000"/>
              </a:solidFill>
              <a:latin typeface="Arial"/>
              <a:ea typeface="Arial"/>
              <a:cs typeface="Arial"/>
              <a:sym typeface="Arial"/>
            </a:endParaRPr>
          </a:p>
          <a:p>
            <a:pPr marL="723864" indent="-723864">
              <a:lnSpc>
                <a:spcPct val="70000"/>
              </a:lnSpc>
              <a:buClr>
                <a:srgbClr val="000000"/>
              </a:buClr>
              <a:buSzPts val="1100"/>
            </a:pPr>
            <a:endParaRPr lang="en-GB" sz="4600" kern="0" dirty="0">
              <a:solidFill>
                <a:srgbClr val="000000"/>
              </a:solidFill>
              <a:latin typeface="Arial"/>
              <a:ea typeface="Arial"/>
              <a:cs typeface="Arial"/>
              <a:sym typeface="Arial"/>
            </a:endParaRPr>
          </a:p>
          <a:p>
            <a:pPr marL="723864" indent="-723864">
              <a:lnSpc>
                <a:spcPct val="70000"/>
              </a:lnSpc>
              <a:buClr>
                <a:srgbClr val="000000"/>
              </a:buClr>
              <a:buSzPts val="1100"/>
            </a:pPr>
            <a:r>
              <a:rPr lang="en-GB" sz="4600" kern="0" dirty="0">
                <a:solidFill>
                  <a:srgbClr val="000000"/>
                </a:solidFill>
                <a:latin typeface="Arial"/>
                <a:ea typeface="Arial"/>
                <a:cs typeface="Arial"/>
                <a:sym typeface="Arial"/>
              </a:rPr>
              <a:t>The HIAS Science Team:</a:t>
            </a:r>
            <a:endParaRPr sz="4600" kern="0" dirty="0">
              <a:solidFill>
                <a:srgbClr val="000000"/>
              </a:solidFill>
              <a:latin typeface="Arial"/>
              <a:ea typeface="Arial"/>
              <a:cs typeface="Arial"/>
              <a:sym typeface="Arial"/>
            </a:endParaRPr>
          </a:p>
          <a:p>
            <a:pPr marL="723864" indent="-723864">
              <a:lnSpc>
                <a:spcPct val="70000"/>
              </a:lnSpc>
              <a:buClr>
                <a:srgbClr val="000000"/>
              </a:buClr>
              <a:buSzPts val="1100"/>
            </a:pP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lang="en-GB"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b="1" kern="0" dirty="0">
                <a:solidFill>
                  <a:srgbClr val="000000"/>
                </a:solidFill>
                <a:latin typeface="Arial"/>
                <a:ea typeface="Arial"/>
                <a:cs typeface="Arial"/>
                <a:sym typeface="Arial"/>
              </a:rPr>
              <a:t> Kevin Neil </a:t>
            </a: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(County Science Inspector/Adviser)</a:t>
            </a: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Radiation Protection Officer</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a:t>
            </a:r>
            <a:r>
              <a:rPr lang="en-GB" sz="3366" u="sng" kern="0" dirty="0">
                <a:solidFill>
                  <a:srgbClr val="0000FF"/>
                </a:solidFill>
                <a:latin typeface="Arial"/>
                <a:ea typeface="Arial"/>
                <a:cs typeface="Arial"/>
                <a:sym typeface="Arial"/>
                <a:hlinkClick r:id="rId4"/>
              </a:rPr>
              <a:t>kevin.neil@hants.gov.uk</a:t>
            </a:r>
            <a:endParaRPr sz="3366" kern="0" dirty="0">
              <a:solidFill>
                <a:srgbClr val="888888"/>
              </a:solidFill>
              <a:latin typeface="Arial"/>
              <a:ea typeface="Arial"/>
              <a:cs typeface="Arial"/>
              <a:sym typeface="Arial"/>
            </a:endParaRPr>
          </a:p>
          <a:p>
            <a:pPr algn="ctr">
              <a:buClr>
                <a:srgbClr val="888888"/>
              </a:buClr>
              <a:buSzPts val="2800"/>
            </a:pPr>
            <a:endParaRPr sz="3366" kern="0" dirty="0">
              <a:solidFill>
                <a:srgbClr val="888888"/>
              </a:solidFill>
              <a:latin typeface="Arial"/>
              <a:ea typeface="Arial"/>
              <a:cs typeface="Arial"/>
              <a:sym typeface="Arial"/>
            </a:endParaRPr>
          </a:p>
          <a:p>
            <a:pPr algn="ctr">
              <a:buClr>
                <a:srgbClr val="888888"/>
              </a:buClr>
              <a:buSzPts val="2800"/>
            </a:pPr>
            <a:endParaRPr sz="4600" b="1"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b="1" kern="0" dirty="0">
                <a:solidFill>
                  <a:srgbClr val="000000"/>
                </a:solidFill>
                <a:latin typeface="Arial"/>
                <a:ea typeface="Arial"/>
                <a:cs typeface="Arial"/>
                <a:sym typeface="Arial"/>
              </a:rPr>
              <a:t> Emma Cooper </a:t>
            </a:r>
            <a:br>
              <a:rPr lang="en-GB" sz="4600" kern="0" dirty="0">
                <a:solidFill>
                  <a:srgbClr val="000000"/>
                </a:solidFill>
                <a:latin typeface="Arial"/>
                <a:ea typeface="Arial"/>
                <a:cs typeface="Arial"/>
                <a:sym typeface="Arial"/>
              </a:rPr>
            </a:br>
            <a:r>
              <a:rPr lang="en-GB" sz="4600" kern="0" dirty="0">
                <a:solidFill>
                  <a:srgbClr val="000000"/>
                </a:solidFill>
                <a:latin typeface="Arial"/>
                <a:ea typeface="Arial"/>
                <a:cs typeface="Arial"/>
                <a:sym typeface="Arial"/>
              </a:rPr>
              <a:t>(General Inspector/Advisor for Science)</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3366" u="sng" kern="0" dirty="0">
                <a:solidFill>
                  <a:srgbClr val="0000FF"/>
                </a:solidFill>
                <a:latin typeface="Arial"/>
                <a:ea typeface="Arial"/>
                <a:cs typeface="Arial"/>
                <a:sym typeface="Arial"/>
                <a:hlinkClick r:id="rId5"/>
              </a:rPr>
              <a:t>emma.cooper3@hants.gov.uk</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sz="4600" kern="0" dirty="0">
              <a:solidFill>
                <a:srgbClr val="000000"/>
              </a:solidFill>
              <a:latin typeface="Arial"/>
              <a:ea typeface="Arial"/>
              <a:cs typeface="Arial"/>
              <a:sym typeface="Arial"/>
            </a:endParaRPr>
          </a:p>
        </p:txBody>
      </p:sp>
      <p:pic>
        <p:nvPicPr>
          <p:cNvPr id="73" name="Google Shape;73;p2"/>
          <p:cNvPicPr preferRelativeResize="0"/>
          <p:nvPr/>
        </p:nvPicPr>
        <p:blipFill rotWithShape="1">
          <a:blip r:embed="rId6">
            <a:alphaModFix/>
          </a:blip>
          <a:srcRect r="4095"/>
          <a:stretch/>
        </p:blipFill>
        <p:spPr>
          <a:xfrm>
            <a:off x="14184493" y="7644521"/>
            <a:ext cx="2446991" cy="2830116"/>
          </a:xfrm>
          <a:prstGeom prst="rect">
            <a:avLst/>
          </a:prstGeom>
          <a:noFill/>
          <a:ln>
            <a:noFill/>
          </a:ln>
        </p:spPr>
      </p:pic>
    </p:spTree>
    <p:extLst>
      <p:ext uri="{BB962C8B-B14F-4D97-AF65-F5344CB8AC3E}">
        <p14:creationId xmlns:p14="http://schemas.microsoft.com/office/powerpoint/2010/main" val="190451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A79A-8852-43DA-81A8-A2B990704439}"/>
              </a:ext>
            </a:extLst>
          </p:cNvPr>
          <p:cNvSpPr>
            <a:spLocks noGrp="1"/>
          </p:cNvSpPr>
          <p:nvPr>
            <p:ph type="title"/>
          </p:nvPr>
        </p:nvSpPr>
        <p:spPr/>
        <p:txBody>
          <a:bodyPr/>
          <a:lstStyle/>
          <a:p>
            <a:r>
              <a:rPr lang="en-GB" dirty="0"/>
              <a:t>Incidents</a:t>
            </a:r>
          </a:p>
        </p:txBody>
      </p:sp>
      <p:sp>
        <p:nvSpPr>
          <p:cNvPr id="3" name="Text Placeholder 2">
            <a:extLst>
              <a:ext uri="{FF2B5EF4-FFF2-40B4-BE49-F238E27FC236}">
                <a16:creationId xmlns:a16="http://schemas.microsoft.com/office/drawing/2014/main" id="{9E0023EC-5E8E-DE31-9056-1EEEF2086B05}"/>
              </a:ext>
            </a:extLst>
          </p:cNvPr>
          <p:cNvSpPr>
            <a:spLocks noGrp="1"/>
          </p:cNvSpPr>
          <p:nvPr>
            <p:ph type="body" idx="1"/>
          </p:nvPr>
        </p:nvSpPr>
        <p:spPr>
          <a:xfrm>
            <a:off x="629626" y="2825551"/>
            <a:ext cx="21944172" cy="8064898"/>
          </a:xfrm>
        </p:spPr>
        <p:txBody>
          <a:bodyPr/>
          <a:lstStyle/>
          <a:p>
            <a:endParaRPr lang="en-GB" dirty="0"/>
          </a:p>
        </p:txBody>
      </p:sp>
      <p:pic>
        <p:nvPicPr>
          <p:cNvPr id="5" name="Picture 4">
            <a:extLst>
              <a:ext uri="{FF2B5EF4-FFF2-40B4-BE49-F238E27FC236}">
                <a16:creationId xmlns:a16="http://schemas.microsoft.com/office/drawing/2014/main" id="{BC323CD8-B47A-C3B6-CD02-11CA1480525A}"/>
              </a:ext>
            </a:extLst>
          </p:cNvPr>
          <p:cNvPicPr>
            <a:picLocks noChangeAspect="1"/>
          </p:cNvPicPr>
          <p:nvPr/>
        </p:nvPicPr>
        <p:blipFill>
          <a:blip r:embed="rId2"/>
          <a:stretch>
            <a:fillRect/>
          </a:stretch>
        </p:blipFill>
        <p:spPr>
          <a:xfrm>
            <a:off x="3437403" y="1343312"/>
            <a:ext cx="17085365" cy="11823412"/>
          </a:xfrm>
          <a:prstGeom prst="rect">
            <a:avLst/>
          </a:prstGeom>
        </p:spPr>
      </p:pic>
    </p:spTree>
    <p:extLst>
      <p:ext uri="{BB962C8B-B14F-4D97-AF65-F5344CB8AC3E}">
        <p14:creationId xmlns:p14="http://schemas.microsoft.com/office/powerpoint/2010/main" val="2681137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A79A-8852-43DA-81A8-A2B990704439}"/>
              </a:ext>
            </a:extLst>
          </p:cNvPr>
          <p:cNvSpPr>
            <a:spLocks noGrp="1"/>
          </p:cNvSpPr>
          <p:nvPr>
            <p:ph type="title"/>
          </p:nvPr>
        </p:nvSpPr>
        <p:spPr/>
        <p:txBody>
          <a:bodyPr/>
          <a:lstStyle/>
          <a:p>
            <a:r>
              <a:rPr lang="en-GB" dirty="0"/>
              <a:t>Incidents</a:t>
            </a:r>
          </a:p>
        </p:txBody>
      </p:sp>
      <p:sp>
        <p:nvSpPr>
          <p:cNvPr id="3" name="Text Placeholder 2">
            <a:extLst>
              <a:ext uri="{FF2B5EF4-FFF2-40B4-BE49-F238E27FC236}">
                <a16:creationId xmlns:a16="http://schemas.microsoft.com/office/drawing/2014/main" id="{9E0023EC-5E8E-DE31-9056-1EEEF2086B05}"/>
              </a:ext>
            </a:extLst>
          </p:cNvPr>
          <p:cNvSpPr>
            <a:spLocks noGrp="1"/>
          </p:cNvSpPr>
          <p:nvPr>
            <p:ph type="body" idx="1"/>
          </p:nvPr>
        </p:nvSpPr>
        <p:spPr>
          <a:xfrm>
            <a:off x="629626" y="4311451"/>
            <a:ext cx="5291114" cy="8064898"/>
          </a:xfrm>
        </p:spPr>
        <p:txBody>
          <a:bodyPr/>
          <a:lstStyle/>
          <a:p>
            <a:r>
              <a:rPr lang="en-GB" dirty="0"/>
              <a:t>Search for chemical store poster on CLEAPSS</a:t>
            </a:r>
          </a:p>
        </p:txBody>
      </p:sp>
      <p:pic>
        <p:nvPicPr>
          <p:cNvPr id="6" name="Picture 5">
            <a:extLst>
              <a:ext uri="{FF2B5EF4-FFF2-40B4-BE49-F238E27FC236}">
                <a16:creationId xmlns:a16="http://schemas.microsoft.com/office/drawing/2014/main" id="{FB5D5C6D-3E00-70C3-B5F2-6DF9E0D60021}"/>
              </a:ext>
            </a:extLst>
          </p:cNvPr>
          <p:cNvPicPr>
            <a:picLocks noChangeAspect="1"/>
          </p:cNvPicPr>
          <p:nvPr/>
        </p:nvPicPr>
        <p:blipFill>
          <a:blip r:embed="rId2"/>
          <a:stretch>
            <a:fillRect/>
          </a:stretch>
        </p:blipFill>
        <p:spPr>
          <a:xfrm>
            <a:off x="6750523" y="1189356"/>
            <a:ext cx="17002264" cy="11703684"/>
          </a:xfrm>
          <a:prstGeom prst="rect">
            <a:avLst/>
          </a:prstGeom>
        </p:spPr>
      </p:pic>
    </p:spTree>
    <p:extLst>
      <p:ext uri="{BB962C8B-B14F-4D97-AF65-F5344CB8AC3E}">
        <p14:creationId xmlns:p14="http://schemas.microsoft.com/office/powerpoint/2010/main" val="3649530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CBFADB67-77A3-A4B0-561B-257219D963E9}"/>
              </a:ext>
            </a:extLst>
          </p:cNvPr>
          <p:cNvPicPr>
            <a:picLocks noChangeAspect="1"/>
          </p:cNvPicPr>
          <p:nvPr/>
        </p:nvPicPr>
        <p:blipFill>
          <a:blip r:embed="rId2"/>
          <a:stretch>
            <a:fillRect/>
          </a:stretch>
        </p:blipFill>
        <p:spPr>
          <a:xfrm>
            <a:off x="1015344" y="2405400"/>
            <a:ext cx="7556396" cy="1049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976A093-C0F6-01EE-6946-FD91A0F3C153}"/>
              </a:ext>
            </a:extLst>
          </p:cNvPr>
          <p:cNvPicPr>
            <a:picLocks noChangeAspect="1"/>
          </p:cNvPicPr>
          <p:nvPr/>
        </p:nvPicPr>
        <p:blipFill>
          <a:blip r:embed="rId3"/>
          <a:stretch>
            <a:fillRect/>
          </a:stretch>
        </p:blipFill>
        <p:spPr>
          <a:xfrm>
            <a:off x="11800661" y="3124346"/>
            <a:ext cx="7518296" cy="10566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CCDB289-B4D6-8B26-84A1-3D2D39747ED9}"/>
              </a:ext>
            </a:extLst>
          </p:cNvPr>
          <p:cNvPicPr>
            <a:picLocks noChangeAspect="1"/>
          </p:cNvPicPr>
          <p:nvPr/>
        </p:nvPicPr>
        <p:blipFill>
          <a:blip r:embed="rId4"/>
          <a:stretch>
            <a:fillRect/>
          </a:stretch>
        </p:blipFill>
        <p:spPr>
          <a:xfrm>
            <a:off x="16876816" y="1987413"/>
            <a:ext cx="7505597" cy="1070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33B3865-0B79-E012-AA17-39401CF6974B}"/>
              </a:ext>
            </a:extLst>
          </p:cNvPr>
          <p:cNvPicPr>
            <a:picLocks noChangeAspect="1"/>
          </p:cNvPicPr>
          <p:nvPr/>
        </p:nvPicPr>
        <p:blipFill>
          <a:blip r:embed="rId5"/>
          <a:stretch>
            <a:fillRect/>
          </a:stretch>
        </p:blipFill>
        <p:spPr>
          <a:xfrm>
            <a:off x="3858581" y="3124346"/>
            <a:ext cx="7518296" cy="10591654"/>
          </a:xfrm>
          <a:prstGeom prst="rect">
            <a:avLst/>
          </a:prstGeom>
        </p:spPr>
      </p:pic>
    </p:spTree>
    <p:extLst>
      <p:ext uri="{BB962C8B-B14F-4D97-AF65-F5344CB8AC3E}">
        <p14:creationId xmlns:p14="http://schemas.microsoft.com/office/powerpoint/2010/main" val="655500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a:xfrm>
            <a:off x="8090934" y="4022931"/>
            <a:ext cx="8350976" cy="8064373"/>
          </a:xfrm>
        </p:spPr>
        <p:txBody>
          <a:bodyPr>
            <a:normAutofit fontScale="92500"/>
          </a:bodyPr>
          <a:lstStyle/>
          <a:p>
            <a:r>
              <a:rPr lang="en-GB" dirty="0"/>
              <a:t>Spring edition out now</a:t>
            </a:r>
          </a:p>
          <a:p>
            <a:endParaRPr lang="en-GB" dirty="0"/>
          </a:p>
          <a:p>
            <a:r>
              <a:rPr lang="en-GB" dirty="0"/>
              <a:t>Secondary articles include: </a:t>
            </a:r>
          </a:p>
          <a:p>
            <a:r>
              <a:rPr lang="en-GB" i="1" dirty="0"/>
              <a:t>High quality use of exam questions in lessons at Swanmore College</a:t>
            </a:r>
          </a:p>
          <a:p>
            <a:r>
              <a:rPr lang="en-GB" i="1" dirty="0"/>
              <a:t>KS3 assessment</a:t>
            </a:r>
          </a:p>
          <a:p>
            <a:r>
              <a:rPr lang="en-GB" i="1" dirty="0"/>
              <a:t>AI tools</a:t>
            </a:r>
          </a:p>
        </p:txBody>
      </p:sp>
      <p:pic>
        <p:nvPicPr>
          <p:cNvPr id="6" name="Picture 5">
            <a:extLst>
              <a:ext uri="{FF2B5EF4-FFF2-40B4-BE49-F238E27FC236}">
                <a16:creationId xmlns:a16="http://schemas.microsoft.com/office/drawing/2014/main" id="{51AF928E-002E-27C0-C413-C8DE901FAB4A}"/>
              </a:ext>
            </a:extLst>
          </p:cNvPr>
          <p:cNvPicPr>
            <a:picLocks noChangeAspect="1"/>
          </p:cNvPicPr>
          <p:nvPr/>
        </p:nvPicPr>
        <p:blipFill>
          <a:blip r:embed="rId2"/>
          <a:stretch>
            <a:fillRect/>
          </a:stretch>
        </p:blipFill>
        <p:spPr>
          <a:xfrm>
            <a:off x="1081341" y="2694335"/>
            <a:ext cx="7141663" cy="9928361"/>
          </a:xfrm>
          <a:prstGeom prst="rect">
            <a:avLst/>
          </a:prstGeom>
        </p:spPr>
      </p:pic>
      <p:graphicFrame>
        <p:nvGraphicFramePr>
          <p:cNvPr id="5" name="Table 4">
            <a:extLst>
              <a:ext uri="{FF2B5EF4-FFF2-40B4-BE49-F238E27FC236}">
                <a16:creationId xmlns:a16="http://schemas.microsoft.com/office/drawing/2014/main" id="{6342577A-19B0-C8ED-50BE-094D36DA22D5}"/>
              </a:ext>
            </a:extLst>
          </p:cNvPr>
          <p:cNvGraphicFramePr>
            <a:graphicFrameLocks noGrp="1"/>
          </p:cNvGraphicFramePr>
          <p:nvPr>
            <p:extLst>
              <p:ext uri="{D42A27DB-BD31-4B8C-83A1-F6EECF244321}">
                <p14:modId xmlns:p14="http://schemas.microsoft.com/office/powerpoint/2010/main" val="2447835335"/>
              </p:ext>
            </p:extLst>
          </p:nvPr>
        </p:nvGraphicFramePr>
        <p:xfrm>
          <a:off x="16309840" y="812449"/>
          <a:ext cx="6853449" cy="12462510"/>
        </p:xfrm>
        <a:graphic>
          <a:graphicData uri="http://schemas.openxmlformats.org/drawingml/2006/table">
            <a:tbl>
              <a:tblPr firstRow="1" firstCol="1" bandRow="1">
                <a:tableStyleId>{5C22544A-7EE6-4342-B048-85BDC9FD1C3A}</a:tableStyleId>
              </a:tblPr>
              <a:tblGrid>
                <a:gridCol w="6853449">
                  <a:extLst>
                    <a:ext uri="{9D8B030D-6E8A-4147-A177-3AD203B41FA5}">
                      <a16:colId xmlns:a16="http://schemas.microsoft.com/office/drawing/2014/main" val="90592729"/>
                    </a:ext>
                  </a:extLst>
                </a:gridCol>
              </a:tblGrid>
              <a:tr h="375235">
                <a:tc>
                  <a:txBody>
                    <a:bodyPr/>
                    <a:lstStyle/>
                    <a:p>
                      <a:r>
                        <a:rPr lang="en-GB" sz="2800">
                          <a:effectLst/>
                        </a:rPr>
                        <a:t>Rowhill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45633587"/>
                  </a:ext>
                </a:extLst>
              </a:tr>
              <a:tr h="375235">
                <a:tc>
                  <a:txBody>
                    <a:bodyPr/>
                    <a:lstStyle/>
                    <a:p>
                      <a:r>
                        <a:rPr lang="en-GB" sz="2800">
                          <a:effectLst/>
                        </a:rPr>
                        <a:t>Greenwood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716462325"/>
                  </a:ext>
                </a:extLst>
              </a:tr>
              <a:tr h="375235">
                <a:tc>
                  <a:txBody>
                    <a:bodyPr/>
                    <a:lstStyle/>
                    <a:p>
                      <a:r>
                        <a:rPr lang="en-GB" sz="2800">
                          <a:effectLst/>
                        </a:rPr>
                        <a:t>Alderwood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393657265"/>
                  </a:ext>
                </a:extLst>
              </a:tr>
              <a:tr h="375235">
                <a:tc>
                  <a:txBody>
                    <a:bodyPr/>
                    <a:lstStyle/>
                    <a:p>
                      <a:r>
                        <a:rPr lang="en-GB" sz="2800">
                          <a:effectLst/>
                        </a:rPr>
                        <a:t>The Westgate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017106827"/>
                  </a:ext>
                </a:extLst>
              </a:tr>
              <a:tr h="375235">
                <a:tc>
                  <a:txBody>
                    <a:bodyPr/>
                    <a:lstStyle/>
                    <a:p>
                      <a:r>
                        <a:rPr lang="en-GB" sz="2800">
                          <a:effectLst/>
                        </a:rPr>
                        <a:t>The Toynbee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049948"/>
                  </a:ext>
                </a:extLst>
              </a:tr>
              <a:tr h="375235">
                <a:tc>
                  <a:txBody>
                    <a:bodyPr/>
                    <a:lstStyle/>
                    <a:p>
                      <a:r>
                        <a:rPr lang="en-GB" sz="2800">
                          <a:effectLst/>
                        </a:rPr>
                        <a:t>The Hamble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005863612"/>
                  </a:ext>
                </a:extLst>
              </a:tr>
              <a:tr h="375235">
                <a:tc>
                  <a:txBody>
                    <a:bodyPr/>
                    <a:lstStyle/>
                    <a:p>
                      <a:r>
                        <a:rPr lang="en-GB" sz="2800">
                          <a:effectLst/>
                        </a:rPr>
                        <a:t>The Hayling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747344434"/>
                  </a:ext>
                </a:extLst>
              </a:tr>
              <a:tr h="375235">
                <a:tc>
                  <a:txBody>
                    <a:bodyPr/>
                    <a:lstStyle/>
                    <a:p>
                      <a:r>
                        <a:rPr lang="en-GB" sz="2800">
                          <a:effectLst/>
                        </a:rPr>
                        <a:t>Swanmore College of Technology</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522635732"/>
                  </a:ext>
                </a:extLst>
              </a:tr>
              <a:tr h="375235">
                <a:tc>
                  <a:txBody>
                    <a:bodyPr/>
                    <a:lstStyle/>
                    <a:p>
                      <a:r>
                        <a:rPr lang="en-GB" sz="2800">
                          <a:effectLst/>
                        </a:rPr>
                        <a:t>Aldworth Science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017220218"/>
                  </a:ext>
                </a:extLst>
              </a:tr>
              <a:tr h="375235">
                <a:tc>
                  <a:txBody>
                    <a:bodyPr/>
                    <a:lstStyle/>
                    <a:p>
                      <a:r>
                        <a:rPr lang="en-GB" sz="2800">
                          <a:effectLst/>
                        </a:rPr>
                        <a:t>Crookhorn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736090635"/>
                  </a:ext>
                </a:extLst>
              </a:tr>
              <a:tr h="375235">
                <a:tc>
                  <a:txBody>
                    <a:bodyPr/>
                    <a:lstStyle/>
                    <a:p>
                      <a:r>
                        <a:rPr lang="en-GB" sz="2800">
                          <a:effectLst/>
                        </a:rPr>
                        <a:t>Horndean Technology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481422289"/>
                  </a:ext>
                </a:extLst>
              </a:tr>
              <a:tr h="375235">
                <a:tc>
                  <a:txBody>
                    <a:bodyPr/>
                    <a:lstStyle/>
                    <a:p>
                      <a:r>
                        <a:rPr lang="en-GB" sz="2800">
                          <a:effectLst/>
                        </a:rPr>
                        <a:t>Henry Beaufort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130030839"/>
                  </a:ext>
                </a:extLst>
              </a:tr>
              <a:tr h="375235">
                <a:tc>
                  <a:txBody>
                    <a:bodyPr/>
                    <a:lstStyle/>
                    <a:p>
                      <a:r>
                        <a:rPr lang="en-GB" sz="2800">
                          <a:effectLst/>
                        </a:rPr>
                        <a:t>The Vyne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961317851"/>
                  </a:ext>
                </a:extLst>
              </a:tr>
              <a:tr h="375235">
                <a:tc>
                  <a:txBody>
                    <a:bodyPr/>
                    <a:lstStyle/>
                    <a:p>
                      <a:r>
                        <a:rPr lang="en-GB" sz="2800">
                          <a:effectLst/>
                        </a:rPr>
                        <a:t>Crestwood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55606055"/>
                  </a:ext>
                </a:extLst>
              </a:tr>
              <a:tr h="375235">
                <a:tc>
                  <a:txBody>
                    <a:bodyPr/>
                    <a:lstStyle/>
                    <a:p>
                      <a:r>
                        <a:rPr lang="en-GB" sz="2800">
                          <a:effectLst/>
                        </a:rPr>
                        <a:t>The Wavell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728901377"/>
                  </a:ext>
                </a:extLst>
              </a:tr>
              <a:tr h="375235">
                <a:tc>
                  <a:txBody>
                    <a:bodyPr/>
                    <a:lstStyle/>
                    <a:p>
                      <a:r>
                        <a:rPr lang="en-GB" sz="2800">
                          <a:effectLst/>
                        </a:rPr>
                        <a:t>The Henry Cort Community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463201460"/>
                  </a:ext>
                </a:extLst>
              </a:tr>
              <a:tr h="375235">
                <a:tc>
                  <a:txBody>
                    <a:bodyPr/>
                    <a:lstStyle/>
                    <a:p>
                      <a:r>
                        <a:rPr lang="en-GB" sz="2800">
                          <a:effectLst/>
                        </a:rPr>
                        <a:t>Kings'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67670289"/>
                  </a:ext>
                </a:extLst>
              </a:tr>
              <a:tr h="375235">
                <a:tc>
                  <a:txBody>
                    <a:bodyPr/>
                    <a:lstStyle/>
                    <a:p>
                      <a:r>
                        <a:rPr lang="en-GB" sz="2800">
                          <a:effectLst/>
                        </a:rPr>
                        <a:t>Park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263842113"/>
                  </a:ext>
                </a:extLst>
              </a:tr>
              <a:tr h="375235">
                <a:tc>
                  <a:txBody>
                    <a:bodyPr/>
                    <a:lstStyle/>
                    <a:p>
                      <a:r>
                        <a:rPr lang="en-GB" sz="2800">
                          <a:effectLst/>
                        </a:rPr>
                        <a:t>Warblington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730701562"/>
                  </a:ext>
                </a:extLst>
              </a:tr>
              <a:tr h="375235">
                <a:tc>
                  <a:txBody>
                    <a:bodyPr/>
                    <a:lstStyle/>
                    <a:p>
                      <a:r>
                        <a:rPr lang="en-GB" sz="2800">
                          <a:effectLst/>
                        </a:rPr>
                        <a:t>Testbourne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311532380"/>
                  </a:ext>
                </a:extLst>
              </a:tr>
              <a:tr h="383573">
                <a:tc>
                  <a:txBody>
                    <a:bodyPr/>
                    <a:lstStyle/>
                    <a:p>
                      <a:r>
                        <a:rPr lang="en-GB" sz="2800">
                          <a:effectLst/>
                        </a:rPr>
                        <a:t>Applemore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829391866"/>
                  </a:ext>
                </a:extLst>
              </a:tr>
              <a:tr h="375235">
                <a:tc>
                  <a:txBody>
                    <a:bodyPr/>
                    <a:lstStyle/>
                    <a:p>
                      <a:r>
                        <a:rPr lang="en-GB" sz="2800">
                          <a:effectLst/>
                        </a:rPr>
                        <a:t>Osborne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894860705"/>
                  </a:ext>
                </a:extLst>
              </a:tr>
              <a:tr h="375235">
                <a:tc>
                  <a:txBody>
                    <a:bodyPr/>
                    <a:lstStyle/>
                    <a:p>
                      <a:r>
                        <a:rPr lang="en-GB" sz="2800">
                          <a:effectLst/>
                        </a:rPr>
                        <a:t>Prospect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478669024"/>
                  </a:ext>
                </a:extLst>
              </a:tr>
              <a:tr h="375235">
                <a:tc>
                  <a:txBody>
                    <a:bodyPr/>
                    <a:lstStyle/>
                    <a:p>
                      <a:r>
                        <a:rPr lang="en-GB" sz="2800">
                          <a:effectLst/>
                        </a:rPr>
                        <a:t>Oak Lodge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999361120"/>
                  </a:ext>
                </a:extLst>
              </a:tr>
              <a:tr h="375235">
                <a:tc>
                  <a:txBody>
                    <a:bodyPr/>
                    <a:lstStyle/>
                    <a:p>
                      <a:r>
                        <a:rPr lang="en-GB" sz="2800">
                          <a:effectLst/>
                        </a:rPr>
                        <a:t>The Mark Way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504390075"/>
                  </a:ext>
                </a:extLst>
              </a:tr>
              <a:tr h="375235">
                <a:tc>
                  <a:txBody>
                    <a:bodyPr/>
                    <a:lstStyle/>
                    <a:p>
                      <a:r>
                        <a:rPr lang="en-GB" sz="2800">
                          <a:effectLst/>
                        </a:rPr>
                        <a:t>Hollywater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93841516"/>
                  </a:ext>
                </a:extLst>
              </a:tr>
              <a:tr h="708777">
                <a:tc>
                  <a:txBody>
                    <a:bodyPr/>
                    <a:lstStyle/>
                    <a:p>
                      <a:r>
                        <a:rPr lang="en-GB" sz="2800" dirty="0">
                          <a:effectLst/>
                        </a:rPr>
                        <a:t>Brookfield Community School and Language</a:t>
                      </a:r>
                    </a:p>
                    <a:p>
                      <a:r>
                        <a:rPr lang="en-GB" sz="2800" dirty="0">
                          <a:effectLst/>
                        </a:rPr>
                        <a:t> </a:t>
                      </a:r>
                      <a:endParaRPr lang="en-GB" sz="2800" dirty="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957459468"/>
                  </a:ext>
                </a:extLst>
              </a:tr>
            </a:tbl>
          </a:graphicData>
        </a:graphic>
      </p:graphicFrame>
    </p:spTree>
    <p:extLst>
      <p:ext uri="{BB962C8B-B14F-4D97-AF65-F5344CB8AC3E}">
        <p14:creationId xmlns:p14="http://schemas.microsoft.com/office/powerpoint/2010/main" val="365056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D467-36F3-8014-414A-D720FED38B71}"/>
              </a:ext>
            </a:extLst>
          </p:cNvPr>
          <p:cNvSpPr>
            <a:spLocks noGrp="1"/>
          </p:cNvSpPr>
          <p:nvPr>
            <p:ph type="title"/>
          </p:nvPr>
        </p:nvSpPr>
        <p:spPr/>
        <p:txBody>
          <a:bodyPr/>
          <a:lstStyle/>
          <a:p>
            <a:r>
              <a:rPr lang="en-GB" dirty="0"/>
              <a:t>Adam will be back next year</a:t>
            </a:r>
          </a:p>
        </p:txBody>
      </p:sp>
      <p:sp>
        <p:nvSpPr>
          <p:cNvPr id="3" name="Text Placeholder 2">
            <a:extLst>
              <a:ext uri="{FF2B5EF4-FFF2-40B4-BE49-F238E27FC236}">
                <a16:creationId xmlns:a16="http://schemas.microsoft.com/office/drawing/2014/main" id="{B62BC976-3302-E831-F8D9-BF63239CE1C3}"/>
              </a:ext>
            </a:extLst>
          </p:cNvPr>
          <p:cNvSpPr>
            <a:spLocks noGrp="1"/>
          </p:cNvSpPr>
          <p:nvPr>
            <p:ph type="body" idx="1"/>
          </p:nvPr>
        </p:nvSpPr>
        <p:spPr>
          <a:xfrm>
            <a:off x="0" y="3793225"/>
            <a:ext cx="21944171" cy="8064373"/>
          </a:xfrm>
        </p:spPr>
        <p:txBody>
          <a:bodyPr/>
          <a:lstStyle/>
          <a:p>
            <a:r>
              <a:rPr lang="en-GB" b="1" dirty="0"/>
              <a:t>Now bookable on the Learning Zone</a:t>
            </a:r>
          </a:p>
          <a:p>
            <a:pPr marL="101595" indent="0">
              <a:buNone/>
            </a:pPr>
            <a:r>
              <a:rPr lang="en-GB" dirty="0"/>
              <a:t>    Monday 24</a:t>
            </a:r>
            <a:r>
              <a:rPr lang="en-GB" baseline="30000" dirty="0"/>
              <a:t>th</a:t>
            </a:r>
            <a:r>
              <a:rPr lang="en-GB" dirty="0"/>
              <a:t> June 2024</a:t>
            </a:r>
          </a:p>
          <a:p>
            <a:endParaRPr lang="en-GB" dirty="0"/>
          </a:p>
          <a:p>
            <a:r>
              <a:rPr lang="en-GB" dirty="0"/>
              <a:t>Full day of CPD on the chapters of </a:t>
            </a:r>
            <a:br>
              <a:rPr lang="en-GB" dirty="0"/>
            </a:br>
            <a:r>
              <a:rPr lang="en-GB" dirty="0"/>
              <a:t>his best-selling book-</a:t>
            </a:r>
            <a:br>
              <a:rPr lang="en-GB" dirty="0"/>
            </a:br>
            <a:r>
              <a:rPr lang="en-GB" dirty="0"/>
              <a:t>Teaching Secondary Science. </a:t>
            </a:r>
            <a:br>
              <a:rPr lang="en-GB" dirty="0"/>
            </a:br>
            <a:r>
              <a:rPr lang="en-GB" dirty="0"/>
              <a:t>A Complete Guide.</a:t>
            </a:r>
          </a:p>
        </p:txBody>
      </p:sp>
      <p:pic>
        <p:nvPicPr>
          <p:cNvPr id="4" name="Picture 3" descr="A person standing next to a white box&#10;&#10;Description automatically generated">
            <a:extLst>
              <a:ext uri="{FF2B5EF4-FFF2-40B4-BE49-F238E27FC236}">
                <a16:creationId xmlns:a16="http://schemas.microsoft.com/office/drawing/2014/main" id="{DE4F5535-B56C-7AA7-27B2-09CCAEBA5B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9373" y="2350430"/>
            <a:ext cx="9555548" cy="4344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group of people in a classroom&#10;&#10;Description automatically generated">
            <a:extLst>
              <a:ext uri="{FF2B5EF4-FFF2-40B4-BE49-F238E27FC236}">
                <a16:creationId xmlns:a16="http://schemas.microsoft.com/office/drawing/2014/main" id="{91B4D9E5-314D-9FDC-1A81-7FDC571D0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2261" y="7334319"/>
            <a:ext cx="7954762" cy="5966072"/>
          </a:xfrm>
          <a:prstGeom prst="rect">
            <a:avLst/>
          </a:prstGeom>
        </p:spPr>
      </p:pic>
      <p:pic>
        <p:nvPicPr>
          <p:cNvPr id="7" name="Picture 6">
            <a:extLst>
              <a:ext uri="{FF2B5EF4-FFF2-40B4-BE49-F238E27FC236}">
                <a16:creationId xmlns:a16="http://schemas.microsoft.com/office/drawing/2014/main" id="{78931966-97D4-828E-F178-0684C179170A}"/>
              </a:ext>
            </a:extLst>
          </p:cNvPr>
          <p:cNvPicPr>
            <a:picLocks noChangeAspect="1"/>
          </p:cNvPicPr>
          <p:nvPr/>
        </p:nvPicPr>
        <p:blipFill>
          <a:blip r:embed="rId4"/>
          <a:stretch>
            <a:fillRect/>
          </a:stretch>
        </p:blipFill>
        <p:spPr>
          <a:xfrm>
            <a:off x="10775151" y="8234583"/>
            <a:ext cx="2946360" cy="4165543"/>
          </a:xfrm>
          <a:prstGeom prst="rect">
            <a:avLst/>
          </a:prstGeom>
        </p:spPr>
      </p:pic>
      <p:pic>
        <p:nvPicPr>
          <p:cNvPr id="8" name="Picture 7">
            <a:extLst>
              <a:ext uri="{FF2B5EF4-FFF2-40B4-BE49-F238E27FC236}">
                <a16:creationId xmlns:a16="http://schemas.microsoft.com/office/drawing/2014/main" id="{F74C0834-3BF2-085A-D69E-0AFDF962C9C3}"/>
              </a:ext>
            </a:extLst>
          </p:cNvPr>
          <p:cNvPicPr>
            <a:picLocks noChangeAspect="1"/>
          </p:cNvPicPr>
          <p:nvPr/>
        </p:nvPicPr>
        <p:blipFill>
          <a:blip r:embed="rId5"/>
          <a:stretch>
            <a:fillRect/>
          </a:stretch>
        </p:blipFill>
        <p:spPr>
          <a:xfrm>
            <a:off x="6828995" y="0"/>
            <a:ext cx="9730899" cy="13802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989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7200" dirty="0">
                <a:latin typeface="+mn-lt"/>
                <a:ea typeface="Calibri" panose="020F0502020204030204" pitchFamily="34" charset="0"/>
                <a:cs typeface="Times New Roman" panose="02020603050405020304" pitchFamily="18" charset="0"/>
              </a:rPr>
              <a:t>Risk assessment procedures for all teachers</a:t>
            </a:r>
            <a:endParaRPr lang="en-GB" sz="7200" dirty="0"/>
          </a:p>
        </p:txBody>
      </p:sp>
    </p:spTree>
    <p:extLst>
      <p:ext uri="{BB962C8B-B14F-4D97-AF65-F5344CB8AC3E}">
        <p14:creationId xmlns:p14="http://schemas.microsoft.com/office/powerpoint/2010/main" val="694222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7089-5F11-A8C9-74FC-6EA34DE3797F}"/>
              </a:ext>
            </a:extLst>
          </p:cNvPr>
          <p:cNvSpPr>
            <a:spLocks noGrp="1"/>
          </p:cNvSpPr>
          <p:nvPr>
            <p:ph type="title"/>
          </p:nvPr>
        </p:nvSpPr>
        <p:spPr/>
        <p:txBody>
          <a:bodyPr/>
          <a:lstStyle/>
          <a:p>
            <a:r>
              <a:rPr lang="en-GB" dirty="0"/>
              <a:t>Risk assessments procedures</a:t>
            </a:r>
          </a:p>
        </p:txBody>
      </p:sp>
      <p:sp>
        <p:nvSpPr>
          <p:cNvPr id="3" name="Text Placeholder 2">
            <a:extLst>
              <a:ext uri="{FF2B5EF4-FFF2-40B4-BE49-F238E27FC236}">
                <a16:creationId xmlns:a16="http://schemas.microsoft.com/office/drawing/2014/main" id="{0D478A87-A143-3AA4-8A9A-928E0C0BECA4}"/>
              </a:ext>
            </a:extLst>
          </p:cNvPr>
          <p:cNvSpPr>
            <a:spLocks noGrp="1"/>
          </p:cNvSpPr>
          <p:nvPr>
            <p:ph type="body" idx="1"/>
          </p:nvPr>
        </p:nvSpPr>
        <p:spPr>
          <a:xfrm>
            <a:off x="487601" y="2916643"/>
            <a:ext cx="21944172" cy="8064898"/>
          </a:xfrm>
        </p:spPr>
        <p:txBody>
          <a:bodyPr/>
          <a:lstStyle/>
          <a:p>
            <a:r>
              <a:rPr lang="en-GB" dirty="0"/>
              <a:t>Most common issue in H&amp;S inspections.</a:t>
            </a:r>
          </a:p>
          <a:p>
            <a:endParaRPr lang="en-GB" dirty="0"/>
          </a:p>
          <a:p>
            <a:r>
              <a:rPr lang="en-GB" dirty="0"/>
              <a:t>More important than ever in world of non-specialists, worsening behaviour and SEN needs.</a:t>
            </a:r>
          </a:p>
          <a:p>
            <a:endParaRPr lang="en-GB" dirty="0"/>
          </a:p>
          <a:p>
            <a:r>
              <a:rPr lang="en-GB" dirty="0"/>
              <a:t>What is required by all teachers?</a:t>
            </a:r>
          </a:p>
        </p:txBody>
      </p:sp>
      <p:pic>
        <p:nvPicPr>
          <p:cNvPr id="5" name="Picture 4">
            <a:extLst>
              <a:ext uri="{FF2B5EF4-FFF2-40B4-BE49-F238E27FC236}">
                <a16:creationId xmlns:a16="http://schemas.microsoft.com/office/drawing/2014/main" id="{C98D051E-8B38-0973-FF50-12E125032C94}"/>
              </a:ext>
            </a:extLst>
          </p:cNvPr>
          <p:cNvPicPr>
            <a:picLocks noChangeAspect="1"/>
          </p:cNvPicPr>
          <p:nvPr/>
        </p:nvPicPr>
        <p:blipFill>
          <a:blip r:embed="rId2"/>
          <a:stretch>
            <a:fillRect/>
          </a:stretch>
        </p:blipFill>
        <p:spPr>
          <a:xfrm>
            <a:off x="13418819" y="6309360"/>
            <a:ext cx="4790901" cy="6857364"/>
          </a:xfrm>
          <a:prstGeom prst="rect">
            <a:avLst/>
          </a:prstGeom>
        </p:spPr>
      </p:pic>
    </p:spTree>
    <p:extLst>
      <p:ext uri="{BB962C8B-B14F-4D97-AF65-F5344CB8AC3E}">
        <p14:creationId xmlns:p14="http://schemas.microsoft.com/office/powerpoint/2010/main" val="361460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7089-5F11-A8C9-74FC-6EA34DE3797F}"/>
              </a:ext>
            </a:extLst>
          </p:cNvPr>
          <p:cNvSpPr>
            <a:spLocks noGrp="1"/>
          </p:cNvSpPr>
          <p:nvPr>
            <p:ph type="title"/>
          </p:nvPr>
        </p:nvSpPr>
        <p:spPr/>
        <p:txBody>
          <a:bodyPr/>
          <a:lstStyle/>
          <a:p>
            <a:r>
              <a:rPr lang="en-GB" dirty="0"/>
              <a:t>Risk assessments procedures</a:t>
            </a:r>
          </a:p>
        </p:txBody>
      </p:sp>
      <p:sp>
        <p:nvSpPr>
          <p:cNvPr id="3" name="Text Placeholder 2">
            <a:extLst>
              <a:ext uri="{FF2B5EF4-FFF2-40B4-BE49-F238E27FC236}">
                <a16:creationId xmlns:a16="http://schemas.microsoft.com/office/drawing/2014/main" id="{0D478A87-A143-3AA4-8A9A-928E0C0BECA4}"/>
              </a:ext>
            </a:extLst>
          </p:cNvPr>
          <p:cNvSpPr>
            <a:spLocks noGrp="1"/>
          </p:cNvSpPr>
          <p:nvPr>
            <p:ph type="body" idx="1"/>
          </p:nvPr>
        </p:nvSpPr>
        <p:spPr/>
        <p:txBody>
          <a:bodyPr>
            <a:normAutofit fontScale="92500" lnSpcReduction="10000"/>
          </a:bodyPr>
          <a:lstStyle/>
          <a:p>
            <a:r>
              <a:rPr lang="en-GB" dirty="0"/>
              <a:t>All departments should have full risk assessments for the practical's in their schemes of work. </a:t>
            </a:r>
            <a:br>
              <a:rPr lang="en-GB" dirty="0"/>
            </a:br>
            <a:r>
              <a:rPr lang="en-GB" dirty="0"/>
              <a:t>These are best stored in a regularly visited place- e.g. SOL, lesson plans , shared PPT resources</a:t>
            </a:r>
          </a:p>
          <a:p>
            <a:endParaRPr lang="en-GB" dirty="0"/>
          </a:p>
          <a:p>
            <a:r>
              <a:rPr lang="en-GB" dirty="0"/>
              <a:t>These can be supplied, e.g. from CLEAPSS or AQA if the HOD approves that they are of the expected standard. </a:t>
            </a:r>
          </a:p>
          <a:p>
            <a:endParaRPr lang="en-GB" dirty="0"/>
          </a:p>
          <a:p>
            <a:r>
              <a:rPr lang="en-GB" dirty="0"/>
              <a:t>These should be easily accessible and frequently visited and used. HOD is responsible for monitoring of this</a:t>
            </a:r>
          </a:p>
          <a:p>
            <a:endParaRPr lang="en-GB" dirty="0"/>
          </a:p>
          <a:p>
            <a:endParaRPr lang="en-GB" dirty="0"/>
          </a:p>
        </p:txBody>
      </p:sp>
    </p:spTree>
    <p:extLst>
      <p:ext uri="{BB962C8B-B14F-4D97-AF65-F5344CB8AC3E}">
        <p14:creationId xmlns:p14="http://schemas.microsoft.com/office/powerpoint/2010/main" val="4070093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7089-5F11-A8C9-74FC-6EA34DE3797F}"/>
              </a:ext>
            </a:extLst>
          </p:cNvPr>
          <p:cNvSpPr>
            <a:spLocks noGrp="1"/>
          </p:cNvSpPr>
          <p:nvPr>
            <p:ph type="title"/>
          </p:nvPr>
        </p:nvSpPr>
        <p:spPr/>
        <p:txBody>
          <a:bodyPr/>
          <a:lstStyle/>
          <a:p>
            <a:r>
              <a:rPr lang="en-GB" dirty="0"/>
              <a:t>Risk assessments procedures</a:t>
            </a:r>
          </a:p>
        </p:txBody>
      </p:sp>
      <p:sp>
        <p:nvSpPr>
          <p:cNvPr id="3" name="Text Placeholder 2">
            <a:extLst>
              <a:ext uri="{FF2B5EF4-FFF2-40B4-BE49-F238E27FC236}">
                <a16:creationId xmlns:a16="http://schemas.microsoft.com/office/drawing/2014/main" id="{0D478A87-A143-3AA4-8A9A-928E0C0BECA4}"/>
              </a:ext>
            </a:extLst>
          </p:cNvPr>
          <p:cNvSpPr>
            <a:spLocks noGrp="1"/>
          </p:cNvSpPr>
          <p:nvPr>
            <p:ph type="body" idx="1"/>
          </p:nvPr>
        </p:nvSpPr>
        <p:spPr>
          <a:xfrm>
            <a:off x="0" y="1692276"/>
            <a:ext cx="21944172" cy="8064898"/>
          </a:xfrm>
        </p:spPr>
        <p:txBody>
          <a:bodyPr>
            <a:normAutofit/>
          </a:bodyPr>
          <a:lstStyle/>
          <a:p>
            <a:endParaRPr lang="en-GB" dirty="0"/>
          </a:p>
          <a:p>
            <a:r>
              <a:rPr lang="en-GB" dirty="0"/>
              <a:t>CLEAPPS doesn’t think that most of the risk assessment advice supplied by resource packs e.g. Kerboodle is good enough but it’s</a:t>
            </a:r>
            <a:br>
              <a:rPr lang="en-GB" dirty="0"/>
            </a:br>
            <a:r>
              <a:rPr lang="en-GB" dirty="0"/>
              <a:t>ultimately up to the HOD to decide if what supplied is comprehensive and appropriate enough</a:t>
            </a:r>
          </a:p>
          <a:p>
            <a:endParaRPr lang="en-GB" dirty="0"/>
          </a:p>
          <a:p>
            <a:r>
              <a:rPr lang="en-GB" dirty="0"/>
              <a:t>These should be easily accessible and frequently used. </a:t>
            </a:r>
          </a:p>
        </p:txBody>
      </p:sp>
    </p:spTree>
    <p:extLst>
      <p:ext uri="{BB962C8B-B14F-4D97-AF65-F5344CB8AC3E}">
        <p14:creationId xmlns:p14="http://schemas.microsoft.com/office/powerpoint/2010/main" val="3336546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7089-5F11-A8C9-74FC-6EA34DE3797F}"/>
              </a:ext>
            </a:extLst>
          </p:cNvPr>
          <p:cNvSpPr>
            <a:spLocks noGrp="1"/>
          </p:cNvSpPr>
          <p:nvPr>
            <p:ph type="title"/>
          </p:nvPr>
        </p:nvSpPr>
        <p:spPr/>
        <p:txBody>
          <a:bodyPr/>
          <a:lstStyle/>
          <a:p>
            <a:r>
              <a:rPr lang="en-GB" dirty="0"/>
              <a:t>Risk assessments procedures</a:t>
            </a:r>
          </a:p>
        </p:txBody>
      </p:sp>
      <p:sp>
        <p:nvSpPr>
          <p:cNvPr id="3" name="Text Placeholder 2">
            <a:extLst>
              <a:ext uri="{FF2B5EF4-FFF2-40B4-BE49-F238E27FC236}">
                <a16:creationId xmlns:a16="http://schemas.microsoft.com/office/drawing/2014/main" id="{0D478A87-A143-3AA4-8A9A-928E0C0BECA4}"/>
              </a:ext>
            </a:extLst>
          </p:cNvPr>
          <p:cNvSpPr>
            <a:spLocks noGrp="1"/>
          </p:cNvSpPr>
          <p:nvPr>
            <p:ph type="body" idx="1"/>
          </p:nvPr>
        </p:nvSpPr>
        <p:spPr>
          <a:xfrm>
            <a:off x="0" y="1692276"/>
            <a:ext cx="21944172" cy="8064898"/>
          </a:xfrm>
        </p:spPr>
        <p:txBody>
          <a:bodyPr>
            <a:normAutofit/>
          </a:bodyPr>
          <a:lstStyle/>
          <a:p>
            <a:endParaRPr lang="en-GB" dirty="0"/>
          </a:p>
          <a:p>
            <a:r>
              <a:rPr lang="en-GB" dirty="0"/>
              <a:t>CLEAPPS doesn’t think that most of the risk assessment advice supplied by resource packs e.g. Kerboodle is good enough but it’s</a:t>
            </a:r>
            <a:br>
              <a:rPr lang="en-GB" dirty="0"/>
            </a:br>
            <a:r>
              <a:rPr lang="en-GB" dirty="0"/>
              <a:t>ultimately up to the HOD to decide if what supplied is comprehensive and appropriate enough</a:t>
            </a:r>
          </a:p>
          <a:p>
            <a:endParaRPr lang="en-GB" dirty="0"/>
          </a:p>
          <a:p>
            <a:r>
              <a:rPr lang="en-GB" dirty="0"/>
              <a:t>These should be easily accessible and frequently used. </a:t>
            </a:r>
          </a:p>
        </p:txBody>
      </p:sp>
      <p:pic>
        <p:nvPicPr>
          <p:cNvPr id="4" name="Picture 3" descr="A document with text and images&#10;&#10;Description automatically generated">
            <a:extLst>
              <a:ext uri="{FF2B5EF4-FFF2-40B4-BE49-F238E27FC236}">
                <a16:creationId xmlns:a16="http://schemas.microsoft.com/office/drawing/2014/main" id="{3E42D021-6499-0E74-BC09-219B785F77E5}"/>
              </a:ext>
            </a:extLst>
          </p:cNvPr>
          <p:cNvPicPr>
            <a:picLocks noChangeAspect="1"/>
          </p:cNvPicPr>
          <p:nvPr/>
        </p:nvPicPr>
        <p:blipFill>
          <a:blip r:embed="rId2"/>
          <a:stretch>
            <a:fillRect/>
          </a:stretch>
        </p:blipFill>
        <p:spPr>
          <a:xfrm>
            <a:off x="7510359" y="220361"/>
            <a:ext cx="9361693" cy="13275278"/>
          </a:xfrm>
          <a:prstGeom prst="rect">
            <a:avLst/>
          </a:prstGeom>
        </p:spPr>
      </p:pic>
    </p:spTree>
    <p:extLst>
      <p:ext uri="{BB962C8B-B14F-4D97-AF65-F5344CB8AC3E}">
        <p14:creationId xmlns:p14="http://schemas.microsoft.com/office/powerpoint/2010/main" val="21582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witter rebrands as X with &quot;art deco&quot; logo">
            <a:extLst>
              <a:ext uri="{FF2B5EF4-FFF2-40B4-BE49-F238E27FC236}">
                <a16:creationId xmlns:a16="http://schemas.microsoft.com/office/drawing/2014/main" id="{F31C0040-709F-1545-EB91-3ACC14272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3"/>
            <a:ext cx="24382413" cy="13708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A8E3E1-41A1-9D7D-13EE-C499F71685BC}"/>
              </a:ext>
            </a:extLst>
          </p:cNvPr>
          <p:cNvSpPr>
            <a:spLocks noGrp="1"/>
          </p:cNvSpPr>
          <p:nvPr>
            <p:ph type="title"/>
          </p:nvPr>
        </p:nvSpPr>
        <p:spPr/>
        <p:txBody>
          <a:bodyPr/>
          <a:lstStyle/>
          <a:p>
            <a:r>
              <a:rPr lang="en-GB" dirty="0">
                <a:solidFill>
                  <a:schemeClr val="bg1"/>
                </a:solidFill>
              </a:rPr>
              <a:t>HIAS on Twitter</a:t>
            </a:r>
          </a:p>
        </p:txBody>
      </p:sp>
      <p:sp>
        <p:nvSpPr>
          <p:cNvPr id="3" name="Text Placeholder 2">
            <a:extLst>
              <a:ext uri="{FF2B5EF4-FFF2-40B4-BE49-F238E27FC236}">
                <a16:creationId xmlns:a16="http://schemas.microsoft.com/office/drawing/2014/main" id="{5A2E46DF-E919-AE8A-A6C3-DEDCAEC53BD6}"/>
              </a:ext>
            </a:extLst>
          </p:cNvPr>
          <p:cNvSpPr>
            <a:spLocks noGrp="1"/>
          </p:cNvSpPr>
          <p:nvPr>
            <p:ph type="body" idx="1"/>
          </p:nvPr>
        </p:nvSpPr>
        <p:spPr>
          <a:xfrm>
            <a:off x="670516" y="2635060"/>
            <a:ext cx="21944171" cy="8064373"/>
          </a:xfrm>
        </p:spPr>
        <p:txBody>
          <a:bodyPr/>
          <a:lstStyle/>
          <a:p>
            <a:r>
              <a:rPr lang="en-GB" dirty="0">
                <a:solidFill>
                  <a:schemeClr val="bg1"/>
                </a:solidFill>
              </a:rPr>
              <a:t>@HIAS_today</a:t>
            </a:r>
          </a:p>
          <a:p>
            <a:r>
              <a:rPr lang="en-GB" dirty="0">
                <a:solidFill>
                  <a:schemeClr val="bg1"/>
                </a:solidFill>
              </a:rPr>
              <a:t>@Mrneil1859</a:t>
            </a:r>
          </a:p>
          <a:p>
            <a:r>
              <a:rPr lang="en-GB" dirty="0">
                <a:solidFill>
                  <a:schemeClr val="bg1"/>
                </a:solidFill>
              </a:rPr>
              <a:t>@emmahantsprisci</a:t>
            </a:r>
          </a:p>
          <a:p>
            <a:endParaRPr lang="en-GB" dirty="0"/>
          </a:p>
        </p:txBody>
      </p:sp>
    </p:spTree>
    <p:extLst>
      <p:ext uri="{BB962C8B-B14F-4D97-AF65-F5344CB8AC3E}">
        <p14:creationId xmlns:p14="http://schemas.microsoft.com/office/powerpoint/2010/main" val="383106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7089-5F11-A8C9-74FC-6EA34DE3797F}"/>
              </a:ext>
            </a:extLst>
          </p:cNvPr>
          <p:cNvSpPr>
            <a:spLocks noGrp="1"/>
          </p:cNvSpPr>
          <p:nvPr>
            <p:ph type="title"/>
          </p:nvPr>
        </p:nvSpPr>
        <p:spPr/>
        <p:txBody>
          <a:bodyPr/>
          <a:lstStyle/>
          <a:p>
            <a:r>
              <a:rPr lang="en-GB" dirty="0"/>
              <a:t>Risk assessments procedures</a:t>
            </a:r>
          </a:p>
        </p:txBody>
      </p:sp>
      <p:sp>
        <p:nvSpPr>
          <p:cNvPr id="3" name="Text Placeholder 2">
            <a:extLst>
              <a:ext uri="{FF2B5EF4-FFF2-40B4-BE49-F238E27FC236}">
                <a16:creationId xmlns:a16="http://schemas.microsoft.com/office/drawing/2014/main" id="{0D478A87-A143-3AA4-8A9A-928E0C0BECA4}"/>
              </a:ext>
            </a:extLst>
          </p:cNvPr>
          <p:cNvSpPr>
            <a:spLocks noGrp="1"/>
          </p:cNvSpPr>
          <p:nvPr>
            <p:ph type="body" idx="1"/>
          </p:nvPr>
        </p:nvSpPr>
        <p:spPr/>
        <p:txBody>
          <a:bodyPr>
            <a:normAutofit/>
          </a:bodyPr>
          <a:lstStyle/>
          <a:p>
            <a:endParaRPr lang="en-GB" dirty="0"/>
          </a:p>
          <a:p>
            <a:r>
              <a:rPr lang="en-GB" dirty="0"/>
              <a:t>Teachers are required to read the risk assessment in advance of completing the experiment. </a:t>
            </a:r>
          </a:p>
          <a:p>
            <a:endParaRPr lang="en-GB" dirty="0"/>
          </a:p>
          <a:p>
            <a:r>
              <a:rPr lang="en-GB" dirty="0"/>
              <a:t>If no risk assessment exists, then one must be created for the planned experiment and then approved by the Head of Department, this also applies if the experiment is modified any way from what the original risk assessment covers). </a:t>
            </a:r>
          </a:p>
        </p:txBody>
      </p:sp>
    </p:spTree>
    <p:extLst>
      <p:ext uri="{BB962C8B-B14F-4D97-AF65-F5344CB8AC3E}">
        <p14:creationId xmlns:p14="http://schemas.microsoft.com/office/powerpoint/2010/main" val="69178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7089-5F11-A8C9-74FC-6EA34DE3797F}"/>
              </a:ext>
            </a:extLst>
          </p:cNvPr>
          <p:cNvSpPr>
            <a:spLocks noGrp="1"/>
          </p:cNvSpPr>
          <p:nvPr>
            <p:ph type="title"/>
          </p:nvPr>
        </p:nvSpPr>
        <p:spPr/>
        <p:txBody>
          <a:bodyPr/>
          <a:lstStyle/>
          <a:p>
            <a:r>
              <a:rPr lang="en-GB" dirty="0"/>
              <a:t>Risk assessments procedures</a:t>
            </a:r>
          </a:p>
        </p:txBody>
      </p:sp>
      <p:sp>
        <p:nvSpPr>
          <p:cNvPr id="3" name="Text Placeholder 2">
            <a:extLst>
              <a:ext uri="{FF2B5EF4-FFF2-40B4-BE49-F238E27FC236}">
                <a16:creationId xmlns:a16="http://schemas.microsoft.com/office/drawing/2014/main" id="{0D478A87-A143-3AA4-8A9A-928E0C0BECA4}"/>
              </a:ext>
            </a:extLst>
          </p:cNvPr>
          <p:cNvSpPr>
            <a:spLocks noGrp="1"/>
          </p:cNvSpPr>
          <p:nvPr>
            <p:ph type="body" idx="1"/>
          </p:nvPr>
        </p:nvSpPr>
        <p:spPr/>
        <p:txBody>
          <a:bodyPr>
            <a:normAutofit lnSpcReduction="10000"/>
          </a:bodyPr>
          <a:lstStyle/>
          <a:p>
            <a:r>
              <a:rPr lang="en-GB" dirty="0"/>
              <a:t>However, this is not all that is required.</a:t>
            </a:r>
          </a:p>
          <a:p>
            <a:r>
              <a:rPr lang="en-GB" dirty="0"/>
              <a:t>The key part of the process is that teachers should make personalised additions to this risk assessment based upon the specific class (and classroom) the practical is for.</a:t>
            </a:r>
          </a:p>
          <a:p>
            <a:endParaRPr lang="en-GB" dirty="0"/>
          </a:p>
          <a:p>
            <a:r>
              <a:rPr lang="en-GB" dirty="0"/>
              <a:t>This should be done in their teacher planner or on a printed copy of risk assessment</a:t>
            </a:r>
          </a:p>
          <a:p>
            <a:endParaRPr lang="en-GB" dirty="0"/>
          </a:p>
          <a:p>
            <a:r>
              <a:rPr lang="en-GB" dirty="0"/>
              <a:t>It must be visible throughout the duration of the activity. </a:t>
            </a:r>
          </a:p>
        </p:txBody>
      </p:sp>
    </p:spTree>
    <p:extLst>
      <p:ext uri="{BB962C8B-B14F-4D97-AF65-F5344CB8AC3E}">
        <p14:creationId xmlns:p14="http://schemas.microsoft.com/office/powerpoint/2010/main" val="1063072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7089-5F11-A8C9-74FC-6EA34DE3797F}"/>
              </a:ext>
            </a:extLst>
          </p:cNvPr>
          <p:cNvSpPr>
            <a:spLocks noGrp="1"/>
          </p:cNvSpPr>
          <p:nvPr>
            <p:ph type="title"/>
          </p:nvPr>
        </p:nvSpPr>
        <p:spPr/>
        <p:txBody>
          <a:bodyPr/>
          <a:lstStyle/>
          <a:p>
            <a:r>
              <a:rPr lang="en-GB" dirty="0"/>
              <a:t>Risk assessments procedures</a:t>
            </a:r>
          </a:p>
        </p:txBody>
      </p:sp>
      <p:sp>
        <p:nvSpPr>
          <p:cNvPr id="3" name="Text Placeholder 2">
            <a:extLst>
              <a:ext uri="{FF2B5EF4-FFF2-40B4-BE49-F238E27FC236}">
                <a16:creationId xmlns:a16="http://schemas.microsoft.com/office/drawing/2014/main" id="{0D478A87-A143-3AA4-8A9A-928E0C0BECA4}"/>
              </a:ext>
            </a:extLst>
          </p:cNvPr>
          <p:cNvSpPr>
            <a:spLocks noGrp="1"/>
          </p:cNvSpPr>
          <p:nvPr>
            <p:ph type="body" idx="1"/>
          </p:nvPr>
        </p:nvSpPr>
        <p:spPr/>
        <p:txBody>
          <a:bodyPr>
            <a:normAutofit lnSpcReduction="10000"/>
          </a:bodyPr>
          <a:lstStyle/>
          <a:p>
            <a:r>
              <a:rPr lang="en-GB" dirty="0"/>
              <a:t>However, this is not all that is required.</a:t>
            </a:r>
          </a:p>
          <a:p>
            <a:r>
              <a:rPr lang="en-GB" dirty="0"/>
              <a:t>The key part is that teachers should make personalised </a:t>
            </a:r>
            <a:r>
              <a:rPr lang="en-GB" dirty="0" err="1"/>
              <a:t>addtions</a:t>
            </a:r>
            <a:r>
              <a:rPr lang="en-GB" dirty="0"/>
              <a:t> to this risk assessment based upon the specific class (and classroom) the practical is for.</a:t>
            </a:r>
          </a:p>
          <a:p>
            <a:endParaRPr lang="en-GB" dirty="0"/>
          </a:p>
          <a:p>
            <a:r>
              <a:rPr lang="en-GB" dirty="0"/>
              <a:t>This should be done in their teacher planner or on a printed copy of risk assessment</a:t>
            </a:r>
          </a:p>
          <a:p>
            <a:endParaRPr lang="en-GB" dirty="0"/>
          </a:p>
          <a:p>
            <a:r>
              <a:rPr lang="en-GB" dirty="0"/>
              <a:t>It must be visible throughout the duration of the activity. </a:t>
            </a:r>
          </a:p>
        </p:txBody>
      </p:sp>
      <p:pic>
        <p:nvPicPr>
          <p:cNvPr id="4" name="Picture 3" descr="A close-up of a paper&#10;&#10;Description automatically generated">
            <a:extLst>
              <a:ext uri="{FF2B5EF4-FFF2-40B4-BE49-F238E27FC236}">
                <a16:creationId xmlns:a16="http://schemas.microsoft.com/office/drawing/2014/main" id="{FA55C60A-07FB-7252-46FB-84CE72D8E018}"/>
              </a:ext>
            </a:extLst>
          </p:cNvPr>
          <p:cNvPicPr>
            <a:picLocks noChangeAspect="1"/>
          </p:cNvPicPr>
          <p:nvPr/>
        </p:nvPicPr>
        <p:blipFill>
          <a:blip r:embed="rId2"/>
          <a:stretch>
            <a:fillRect/>
          </a:stretch>
        </p:blipFill>
        <p:spPr>
          <a:xfrm>
            <a:off x="3650808" y="974732"/>
            <a:ext cx="17424433" cy="11766535"/>
          </a:xfrm>
          <a:prstGeom prst="rect">
            <a:avLst/>
          </a:prstGeom>
        </p:spPr>
      </p:pic>
    </p:spTree>
    <p:extLst>
      <p:ext uri="{BB962C8B-B14F-4D97-AF65-F5344CB8AC3E}">
        <p14:creationId xmlns:p14="http://schemas.microsoft.com/office/powerpoint/2010/main" val="2064392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CA6E-925A-0046-27C9-32EA45D72895}"/>
              </a:ext>
            </a:extLst>
          </p:cNvPr>
          <p:cNvSpPr>
            <a:spLocks noGrp="1"/>
          </p:cNvSpPr>
          <p:nvPr>
            <p:ph type="title"/>
          </p:nvPr>
        </p:nvSpPr>
        <p:spPr/>
        <p:txBody>
          <a:bodyPr/>
          <a:lstStyle/>
          <a:p>
            <a:r>
              <a:rPr lang="en-GB" dirty="0"/>
              <a:t>Support with H&amp;S </a:t>
            </a:r>
          </a:p>
        </p:txBody>
      </p:sp>
      <p:sp>
        <p:nvSpPr>
          <p:cNvPr id="3" name="Text Placeholder 2">
            <a:extLst>
              <a:ext uri="{FF2B5EF4-FFF2-40B4-BE49-F238E27FC236}">
                <a16:creationId xmlns:a16="http://schemas.microsoft.com/office/drawing/2014/main" id="{66A26389-4B7A-1A78-C48E-DC70849861B4}"/>
              </a:ext>
            </a:extLst>
          </p:cNvPr>
          <p:cNvSpPr>
            <a:spLocks noGrp="1"/>
          </p:cNvSpPr>
          <p:nvPr>
            <p:ph type="body" idx="1"/>
          </p:nvPr>
        </p:nvSpPr>
        <p:spPr>
          <a:xfrm>
            <a:off x="1219124" y="2621091"/>
            <a:ext cx="21944172" cy="8064898"/>
          </a:xfrm>
        </p:spPr>
        <p:txBody>
          <a:bodyPr/>
          <a:lstStyle/>
          <a:p>
            <a:r>
              <a:rPr lang="en-GB" dirty="0"/>
              <a:t>HIAS Science can support you with safe and effective practical work.</a:t>
            </a:r>
          </a:p>
          <a:p>
            <a:endParaRPr lang="en-GB" dirty="0"/>
          </a:p>
          <a:p>
            <a:r>
              <a:rPr lang="en-GB" dirty="0"/>
              <a:t>Health and Safety Inspection and advice visits. </a:t>
            </a:r>
          </a:p>
          <a:p>
            <a:endParaRPr lang="en-GB" dirty="0"/>
          </a:p>
          <a:p>
            <a:r>
              <a:rPr lang="en-GB" dirty="0"/>
              <a:t>Confidence in practical science CPD package </a:t>
            </a:r>
          </a:p>
        </p:txBody>
      </p:sp>
      <p:pic>
        <p:nvPicPr>
          <p:cNvPr id="6" name="Picture 5">
            <a:extLst>
              <a:ext uri="{FF2B5EF4-FFF2-40B4-BE49-F238E27FC236}">
                <a16:creationId xmlns:a16="http://schemas.microsoft.com/office/drawing/2014/main" id="{A715E94A-7C70-5DF2-2C4A-BF4C4602AC54}"/>
              </a:ext>
            </a:extLst>
          </p:cNvPr>
          <p:cNvPicPr>
            <a:picLocks noChangeAspect="1"/>
          </p:cNvPicPr>
          <p:nvPr/>
        </p:nvPicPr>
        <p:blipFill>
          <a:blip r:embed="rId2"/>
          <a:stretch>
            <a:fillRect/>
          </a:stretch>
        </p:blipFill>
        <p:spPr>
          <a:xfrm>
            <a:off x="4600655" y="8834108"/>
            <a:ext cx="14482475" cy="4521601"/>
          </a:xfrm>
          <a:prstGeom prst="rect">
            <a:avLst/>
          </a:prstGeom>
        </p:spPr>
      </p:pic>
    </p:spTree>
    <p:extLst>
      <p:ext uri="{BB962C8B-B14F-4D97-AF65-F5344CB8AC3E}">
        <p14:creationId xmlns:p14="http://schemas.microsoft.com/office/powerpoint/2010/main" val="3066346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7200" dirty="0">
                <a:latin typeface="+mn-lt"/>
                <a:ea typeface="Calibri" panose="020F0502020204030204" pitchFamily="34" charset="0"/>
                <a:cs typeface="Times New Roman" panose="02020603050405020304" pitchFamily="18" charset="0"/>
              </a:rPr>
              <a:t>Year 11 GCSE Exams </a:t>
            </a:r>
            <a:endParaRPr lang="en-GB" sz="7200" dirty="0"/>
          </a:p>
        </p:txBody>
      </p:sp>
    </p:spTree>
    <p:extLst>
      <p:ext uri="{BB962C8B-B14F-4D97-AF65-F5344CB8AC3E}">
        <p14:creationId xmlns:p14="http://schemas.microsoft.com/office/powerpoint/2010/main" val="3890591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Year 11 exams so far</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fontScale="92500" lnSpcReduction="10000"/>
          </a:bodyPr>
          <a:lstStyle/>
          <a:p>
            <a:r>
              <a:rPr lang="en-GB" dirty="0"/>
              <a:t>Paper 1 exams are now behind us. </a:t>
            </a:r>
          </a:p>
          <a:p>
            <a:endParaRPr lang="en-GB" dirty="0"/>
          </a:p>
          <a:p>
            <a:r>
              <a:rPr lang="en-GB" dirty="0"/>
              <a:t>In groups:</a:t>
            </a:r>
          </a:p>
          <a:p>
            <a:r>
              <a:rPr lang="en-GB" dirty="0"/>
              <a:t>How have they gone?</a:t>
            </a:r>
          </a:p>
          <a:p>
            <a:r>
              <a:rPr lang="en-GB" dirty="0"/>
              <a:t>How have pupils responded to them?</a:t>
            </a:r>
          </a:p>
          <a:p>
            <a:r>
              <a:rPr lang="en-GB" dirty="0"/>
              <a:t>How are you planning on maintaining enthusiasm after half term?</a:t>
            </a:r>
          </a:p>
          <a:p>
            <a:r>
              <a:rPr lang="en-GB" dirty="0"/>
              <a:t>Did anyone use predicted papers? How close have they been?</a:t>
            </a:r>
          </a:p>
          <a:p>
            <a:endParaRPr lang="en-GB" dirty="0"/>
          </a:p>
          <a:p>
            <a:r>
              <a:rPr lang="en-GB" dirty="0"/>
              <a:t>We will come back together to share with the wider group</a:t>
            </a:r>
          </a:p>
          <a:p>
            <a:endParaRPr lang="en-GB" dirty="0"/>
          </a:p>
        </p:txBody>
      </p:sp>
    </p:spTree>
    <p:extLst>
      <p:ext uri="{BB962C8B-B14F-4D97-AF65-F5344CB8AC3E}">
        <p14:creationId xmlns:p14="http://schemas.microsoft.com/office/powerpoint/2010/main" val="3937995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marL="685766" indent="-685766">
              <a:lnSpc>
                <a:spcPct val="107000"/>
              </a:lnSpc>
            </a:pPr>
            <a:r>
              <a:rPr lang="en-GB" sz="7200" dirty="0">
                <a:latin typeface="+mn-lt"/>
                <a:ea typeface="Calibri" panose="020F0502020204030204" pitchFamily="34" charset="0"/>
                <a:cs typeface="Times New Roman" panose="02020603050405020304" pitchFamily="18" charset="0"/>
              </a:rPr>
              <a:t>Year 11 24/25 planning ahead </a:t>
            </a:r>
          </a:p>
        </p:txBody>
      </p:sp>
    </p:spTree>
    <p:extLst>
      <p:ext uri="{BB962C8B-B14F-4D97-AF65-F5344CB8AC3E}">
        <p14:creationId xmlns:p14="http://schemas.microsoft.com/office/powerpoint/2010/main" val="3909265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8C31-2204-B423-9EA7-1216537671ED}"/>
              </a:ext>
            </a:extLst>
          </p:cNvPr>
          <p:cNvSpPr>
            <a:spLocks noGrp="1"/>
          </p:cNvSpPr>
          <p:nvPr>
            <p:ph type="title"/>
          </p:nvPr>
        </p:nvSpPr>
        <p:spPr/>
        <p:txBody>
          <a:bodyPr/>
          <a:lstStyle/>
          <a:p>
            <a:r>
              <a:rPr lang="en-GB" dirty="0"/>
              <a:t>Year 11 24/25</a:t>
            </a:r>
          </a:p>
        </p:txBody>
      </p:sp>
      <p:sp>
        <p:nvSpPr>
          <p:cNvPr id="3" name="Text Placeholder 2">
            <a:extLst>
              <a:ext uri="{FF2B5EF4-FFF2-40B4-BE49-F238E27FC236}">
                <a16:creationId xmlns:a16="http://schemas.microsoft.com/office/drawing/2014/main" id="{34FB122F-6873-6A36-64B2-886988A42EA7}"/>
              </a:ext>
            </a:extLst>
          </p:cNvPr>
          <p:cNvSpPr>
            <a:spLocks noGrp="1"/>
          </p:cNvSpPr>
          <p:nvPr>
            <p:ph type="body" idx="1"/>
          </p:nvPr>
        </p:nvSpPr>
        <p:spPr/>
        <p:txBody>
          <a:bodyPr>
            <a:normAutofit fontScale="85000" lnSpcReduction="10000"/>
          </a:bodyPr>
          <a:lstStyle/>
          <a:p>
            <a:r>
              <a:rPr lang="en-GB" dirty="0"/>
              <a:t>Early intervention and strategy development is key driver for success.</a:t>
            </a:r>
          </a:p>
          <a:p>
            <a:endParaRPr lang="en-GB" dirty="0"/>
          </a:p>
          <a:p>
            <a:r>
              <a:rPr lang="en-GB" dirty="0"/>
              <a:t>In groups discuss how you are thinking ahead regarding the current year 10:</a:t>
            </a:r>
            <a:br>
              <a:rPr lang="en-GB" dirty="0"/>
            </a:br>
            <a:endParaRPr lang="en-GB" dirty="0"/>
          </a:p>
          <a:p>
            <a:r>
              <a:rPr lang="en-GB" dirty="0"/>
              <a:t>When is your year 10 mock? What are you including in this?  </a:t>
            </a:r>
            <a:br>
              <a:rPr lang="en-GB" dirty="0"/>
            </a:br>
            <a:r>
              <a:rPr lang="en-GB" dirty="0"/>
              <a:t>How will you use this data?</a:t>
            </a:r>
            <a:br>
              <a:rPr lang="en-GB" dirty="0"/>
            </a:br>
            <a:endParaRPr lang="en-GB" dirty="0"/>
          </a:p>
          <a:p>
            <a:r>
              <a:rPr lang="en-GB" dirty="0"/>
              <a:t>What early interventions can you put in place for specific groups or individuals?</a:t>
            </a:r>
            <a:br>
              <a:rPr lang="en-GB" dirty="0"/>
            </a:br>
            <a:br>
              <a:rPr lang="en-GB" dirty="0"/>
            </a:br>
            <a:endParaRPr lang="en-GB" dirty="0"/>
          </a:p>
          <a:p>
            <a:endParaRPr lang="en-GB" dirty="0"/>
          </a:p>
        </p:txBody>
      </p:sp>
    </p:spTree>
    <p:extLst>
      <p:ext uri="{BB962C8B-B14F-4D97-AF65-F5344CB8AC3E}">
        <p14:creationId xmlns:p14="http://schemas.microsoft.com/office/powerpoint/2010/main" val="3148011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8C31-2204-B423-9EA7-1216537671ED}"/>
              </a:ext>
            </a:extLst>
          </p:cNvPr>
          <p:cNvSpPr>
            <a:spLocks noGrp="1"/>
          </p:cNvSpPr>
          <p:nvPr>
            <p:ph type="title"/>
          </p:nvPr>
        </p:nvSpPr>
        <p:spPr/>
        <p:txBody>
          <a:bodyPr/>
          <a:lstStyle/>
          <a:p>
            <a:r>
              <a:rPr lang="en-GB" dirty="0"/>
              <a:t>Year 11 24/25</a:t>
            </a:r>
          </a:p>
        </p:txBody>
      </p:sp>
      <p:pic>
        <p:nvPicPr>
          <p:cNvPr id="9" name="Picture 8">
            <a:extLst>
              <a:ext uri="{FF2B5EF4-FFF2-40B4-BE49-F238E27FC236}">
                <a16:creationId xmlns:a16="http://schemas.microsoft.com/office/drawing/2014/main" id="{C4C7606A-04F2-FBC6-A49C-9A468D485454}"/>
              </a:ext>
            </a:extLst>
          </p:cNvPr>
          <p:cNvPicPr>
            <a:picLocks noChangeAspect="1"/>
          </p:cNvPicPr>
          <p:nvPr/>
        </p:nvPicPr>
        <p:blipFill>
          <a:blip r:embed="rId2"/>
          <a:stretch>
            <a:fillRect/>
          </a:stretch>
        </p:blipFill>
        <p:spPr>
          <a:xfrm>
            <a:off x="609082" y="5697128"/>
            <a:ext cx="23164248" cy="5684170"/>
          </a:xfrm>
          <a:prstGeom prst="rect">
            <a:avLst/>
          </a:prstGeom>
        </p:spPr>
      </p:pic>
      <p:sp>
        <p:nvSpPr>
          <p:cNvPr id="10" name="TextBox 9">
            <a:extLst>
              <a:ext uri="{FF2B5EF4-FFF2-40B4-BE49-F238E27FC236}">
                <a16:creationId xmlns:a16="http://schemas.microsoft.com/office/drawing/2014/main" id="{0EB7A6D9-D552-0BA9-EA4D-6F9FDD2FBA1E}"/>
              </a:ext>
            </a:extLst>
          </p:cNvPr>
          <p:cNvSpPr txBox="1"/>
          <p:nvPr/>
        </p:nvSpPr>
        <p:spPr>
          <a:xfrm>
            <a:off x="1670586" y="3355875"/>
            <a:ext cx="15445409" cy="707886"/>
          </a:xfrm>
          <a:prstGeom prst="rect">
            <a:avLst/>
          </a:prstGeom>
          <a:noFill/>
        </p:spPr>
        <p:txBody>
          <a:bodyPr wrap="square" rtlCol="0">
            <a:spAutoFit/>
          </a:bodyPr>
          <a:lstStyle/>
          <a:p>
            <a:r>
              <a:rPr lang="en-GB" sz="4000" dirty="0"/>
              <a:t>Some actions to consider if you haven’t already…………</a:t>
            </a:r>
          </a:p>
        </p:txBody>
      </p:sp>
    </p:spTree>
    <p:extLst>
      <p:ext uri="{BB962C8B-B14F-4D97-AF65-F5344CB8AC3E}">
        <p14:creationId xmlns:p14="http://schemas.microsoft.com/office/powerpoint/2010/main" val="647834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8C31-2204-B423-9EA7-1216537671ED}"/>
              </a:ext>
            </a:extLst>
          </p:cNvPr>
          <p:cNvSpPr>
            <a:spLocks noGrp="1"/>
          </p:cNvSpPr>
          <p:nvPr>
            <p:ph type="title"/>
          </p:nvPr>
        </p:nvSpPr>
        <p:spPr/>
        <p:txBody>
          <a:bodyPr/>
          <a:lstStyle/>
          <a:p>
            <a:r>
              <a:rPr lang="en-GB" dirty="0"/>
              <a:t>Year 11 24/25</a:t>
            </a:r>
          </a:p>
        </p:txBody>
      </p:sp>
      <p:pic>
        <p:nvPicPr>
          <p:cNvPr id="4" name="Picture 3">
            <a:extLst>
              <a:ext uri="{FF2B5EF4-FFF2-40B4-BE49-F238E27FC236}">
                <a16:creationId xmlns:a16="http://schemas.microsoft.com/office/drawing/2014/main" id="{0CDE8E5D-D94E-3FE0-F994-12E013758C57}"/>
              </a:ext>
            </a:extLst>
          </p:cNvPr>
          <p:cNvPicPr>
            <a:picLocks noChangeAspect="1"/>
          </p:cNvPicPr>
          <p:nvPr/>
        </p:nvPicPr>
        <p:blipFill>
          <a:blip r:embed="rId2"/>
          <a:stretch>
            <a:fillRect/>
          </a:stretch>
        </p:blipFill>
        <p:spPr>
          <a:xfrm>
            <a:off x="-73364" y="3808033"/>
            <a:ext cx="24455777" cy="6756799"/>
          </a:xfrm>
          <a:prstGeom prst="rect">
            <a:avLst/>
          </a:prstGeom>
        </p:spPr>
      </p:pic>
    </p:spTree>
    <p:extLst>
      <p:ext uri="{BB962C8B-B14F-4D97-AF65-F5344CB8AC3E}">
        <p14:creationId xmlns:p14="http://schemas.microsoft.com/office/powerpoint/2010/main" val="3135266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1E2F03E6-9AAD-CE09-3DB8-37C2DCAD19E2}"/>
              </a:ext>
            </a:extLst>
          </p:cNvPr>
          <p:cNvPicPr>
            <a:picLocks noChangeAspect="1"/>
          </p:cNvPicPr>
          <p:nvPr/>
        </p:nvPicPr>
        <p:blipFill>
          <a:blip r:embed="rId2"/>
          <a:stretch>
            <a:fillRect/>
          </a:stretch>
        </p:blipFill>
        <p:spPr>
          <a:xfrm>
            <a:off x="551816" y="1143078"/>
            <a:ext cx="23278780" cy="11429844"/>
          </a:xfrm>
          <a:prstGeom prst="rect">
            <a:avLst/>
          </a:prstGeom>
        </p:spPr>
      </p:pic>
      <p:sp>
        <p:nvSpPr>
          <p:cNvPr id="4" name="Arrow: Up 3">
            <a:extLst>
              <a:ext uri="{FF2B5EF4-FFF2-40B4-BE49-F238E27FC236}">
                <a16:creationId xmlns:a16="http://schemas.microsoft.com/office/drawing/2014/main" id="{A3C7FD44-DDF9-752C-3CB9-27CCABA52D57}"/>
              </a:ext>
            </a:extLst>
          </p:cNvPr>
          <p:cNvSpPr/>
          <p:nvPr/>
        </p:nvSpPr>
        <p:spPr>
          <a:xfrm>
            <a:off x="4145010" y="4287687"/>
            <a:ext cx="1483263" cy="35354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extLst>
      <p:ext uri="{BB962C8B-B14F-4D97-AF65-F5344CB8AC3E}">
        <p14:creationId xmlns:p14="http://schemas.microsoft.com/office/powerpoint/2010/main" val="2413895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7949016" y="5291390"/>
            <a:ext cx="12261250" cy="2285851"/>
          </a:xfrm>
        </p:spPr>
        <p:txBody>
          <a:bodyPr/>
          <a:lstStyle/>
          <a:p>
            <a:pPr marL="685766" indent="-685766">
              <a:lnSpc>
                <a:spcPct val="107000"/>
              </a:lnSpc>
            </a:pPr>
            <a:r>
              <a:rPr lang="en-GB" sz="7200" dirty="0">
                <a:latin typeface="+mn-lt"/>
                <a:ea typeface="Calibri" panose="020F0502020204030204" pitchFamily="34" charset="0"/>
                <a:cs typeface="Times New Roman" panose="02020603050405020304" pitchFamily="18" charset="0"/>
              </a:rPr>
              <a:t>Oracy in science</a:t>
            </a:r>
          </a:p>
        </p:txBody>
      </p:sp>
    </p:spTree>
    <p:extLst>
      <p:ext uri="{BB962C8B-B14F-4D97-AF65-F5344CB8AC3E}">
        <p14:creationId xmlns:p14="http://schemas.microsoft.com/office/powerpoint/2010/main" val="3747290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D5EC-4275-74C5-BBFA-21B3405B2093}"/>
              </a:ext>
            </a:extLst>
          </p:cNvPr>
          <p:cNvSpPr>
            <a:spLocks noGrp="1"/>
          </p:cNvSpPr>
          <p:nvPr>
            <p:ph type="title"/>
          </p:nvPr>
        </p:nvSpPr>
        <p:spPr>
          <a:xfrm>
            <a:off x="1219121" y="674437"/>
            <a:ext cx="16348334" cy="2286000"/>
          </a:xfrm>
        </p:spPr>
        <p:txBody>
          <a:bodyPr/>
          <a:lstStyle/>
          <a:p>
            <a:r>
              <a:rPr lang="en-GB" dirty="0"/>
              <a:t>How do we get pupils talking more…..</a:t>
            </a:r>
          </a:p>
        </p:txBody>
      </p:sp>
      <p:sp>
        <p:nvSpPr>
          <p:cNvPr id="3" name="Text Placeholder 2">
            <a:extLst>
              <a:ext uri="{FF2B5EF4-FFF2-40B4-BE49-F238E27FC236}">
                <a16:creationId xmlns:a16="http://schemas.microsoft.com/office/drawing/2014/main" id="{F8430D16-D371-7CB1-F43A-57CCB925486B}"/>
              </a:ext>
            </a:extLst>
          </p:cNvPr>
          <p:cNvSpPr>
            <a:spLocks noGrp="1"/>
          </p:cNvSpPr>
          <p:nvPr>
            <p:ph type="body" idx="1"/>
          </p:nvPr>
        </p:nvSpPr>
        <p:spPr/>
        <p:txBody>
          <a:bodyPr>
            <a:normAutofit fontScale="92500" lnSpcReduction="20000"/>
          </a:bodyPr>
          <a:lstStyle/>
          <a:p>
            <a:pPr marL="101595" indent="0">
              <a:buNone/>
            </a:pPr>
            <a:endParaRPr lang="en-GB" dirty="0"/>
          </a:p>
          <a:p>
            <a:r>
              <a:rPr lang="en-GB" dirty="0"/>
              <a:t>“Reading and writing float on a sea of talk”</a:t>
            </a:r>
            <a:br>
              <a:rPr lang="en-GB" dirty="0"/>
            </a:br>
            <a:r>
              <a:rPr lang="en-GB" dirty="0"/>
              <a:t>James Britton</a:t>
            </a:r>
          </a:p>
          <a:p>
            <a:endParaRPr lang="en-GB" dirty="0"/>
          </a:p>
          <a:p>
            <a:r>
              <a:rPr lang="en-GB" dirty="0"/>
              <a:t>Oracy is vital to high quality learning and retention. </a:t>
            </a:r>
          </a:p>
          <a:p>
            <a:endParaRPr lang="en-GB" dirty="0"/>
          </a:p>
          <a:p>
            <a:r>
              <a:rPr lang="en-GB" dirty="0"/>
              <a:t>Since the pandemic there has been a significant decrease in the oracy levels of younger children, particularly disadvantaged pupils</a:t>
            </a:r>
          </a:p>
          <a:p>
            <a:br>
              <a:rPr lang="en-GB" dirty="0"/>
            </a:br>
            <a:endParaRPr lang="en-GB" dirty="0"/>
          </a:p>
        </p:txBody>
      </p:sp>
    </p:spTree>
    <p:extLst>
      <p:ext uri="{BB962C8B-B14F-4D97-AF65-F5344CB8AC3E}">
        <p14:creationId xmlns:p14="http://schemas.microsoft.com/office/powerpoint/2010/main" val="3157767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D5EC-4275-74C5-BBFA-21B3405B2093}"/>
              </a:ext>
            </a:extLst>
          </p:cNvPr>
          <p:cNvSpPr>
            <a:spLocks noGrp="1"/>
          </p:cNvSpPr>
          <p:nvPr>
            <p:ph type="title"/>
          </p:nvPr>
        </p:nvSpPr>
        <p:spPr>
          <a:xfrm>
            <a:off x="1219121" y="674437"/>
            <a:ext cx="16348334" cy="2286000"/>
          </a:xfrm>
        </p:spPr>
        <p:txBody>
          <a:bodyPr/>
          <a:lstStyle/>
          <a:p>
            <a:r>
              <a:rPr lang="en-GB" dirty="0"/>
              <a:t>How do we get pupils talking more…..</a:t>
            </a:r>
          </a:p>
        </p:txBody>
      </p:sp>
      <p:sp>
        <p:nvSpPr>
          <p:cNvPr id="3" name="Text Placeholder 2">
            <a:extLst>
              <a:ext uri="{FF2B5EF4-FFF2-40B4-BE49-F238E27FC236}">
                <a16:creationId xmlns:a16="http://schemas.microsoft.com/office/drawing/2014/main" id="{F8430D16-D371-7CB1-F43A-57CCB925486B}"/>
              </a:ext>
            </a:extLst>
          </p:cNvPr>
          <p:cNvSpPr>
            <a:spLocks noGrp="1"/>
          </p:cNvSpPr>
          <p:nvPr>
            <p:ph type="body" idx="1"/>
          </p:nvPr>
        </p:nvSpPr>
        <p:spPr/>
        <p:txBody>
          <a:bodyPr>
            <a:normAutofit fontScale="77500" lnSpcReduction="20000"/>
          </a:bodyPr>
          <a:lstStyle/>
          <a:p>
            <a:r>
              <a:rPr lang="en-GB" dirty="0"/>
              <a:t>Great teaching involves many areas:</a:t>
            </a:r>
          </a:p>
          <a:p>
            <a:r>
              <a:rPr lang="en-GB" dirty="0"/>
              <a:t>High quality instruction from an expert</a:t>
            </a:r>
          </a:p>
          <a:p>
            <a:r>
              <a:rPr lang="en-GB" dirty="0"/>
              <a:t>Linking to pre-existing knowledge</a:t>
            </a:r>
          </a:p>
          <a:p>
            <a:r>
              <a:rPr lang="en-GB" dirty="0"/>
              <a:t>Scaffolding complex tasks and processes</a:t>
            </a:r>
          </a:p>
          <a:p>
            <a:r>
              <a:rPr lang="en-GB" dirty="0"/>
              <a:t>Adaptive approaches</a:t>
            </a:r>
          </a:p>
          <a:p>
            <a:r>
              <a:rPr lang="en-GB" dirty="0"/>
              <a:t>Opportunities to consolidate and apply knowledge</a:t>
            </a:r>
          </a:p>
          <a:p>
            <a:pPr marL="101595" indent="0">
              <a:buNone/>
            </a:pPr>
            <a:endParaRPr lang="en-GB" dirty="0"/>
          </a:p>
          <a:p>
            <a:pPr marL="101595" indent="0">
              <a:buNone/>
            </a:pPr>
            <a:r>
              <a:rPr lang="en-GB" dirty="0"/>
              <a:t>But pupils need lots of opportunities to talk throughout this process.</a:t>
            </a:r>
          </a:p>
          <a:p>
            <a:pPr marL="101595" indent="0">
              <a:buNone/>
            </a:pPr>
            <a:endParaRPr lang="en-GB" dirty="0"/>
          </a:p>
          <a:p>
            <a:pPr marL="101595" indent="0">
              <a:buNone/>
            </a:pPr>
            <a:r>
              <a:rPr lang="en-GB" dirty="0"/>
              <a:t>We need to interleave phases of dialogic teaching with our authoritative teaching to ensure this is regularly happening.</a:t>
            </a:r>
            <a:br>
              <a:rPr lang="en-GB" dirty="0"/>
            </a:br>
            <a:endParaRPr lang="en-GB" dirty="0"/>
          </a:p>
        </p:txBody>
      </p:sp>
    </p:spTree>
    <p:extLst>
      <p:ext uri="{BB962C8B-B14F-4D97-AF65-F5344CB8AC3E}">
        <p14:creationId xmlns:p14="http://schemas.microsoft.com/office/powerpoint/2010/main" val="1748724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D5EC-4275-74C5-BBFA-21B3405B2093}"/>
              </a:ext>
            </a:extLst>
          </p:cNvPr>
          <p:cNvSpPr>
            <a:spLocks noGrp="1"/>
          </p:cNvSpPr>
          <p:nvPr>
            <p:ph type="title"/>
          </p:nvPr>
        </p:nvSpPr>
        <p:spPr>
          <a:xfrm>
            <a:off x="1219121" y="674437"/>
            <a:ext cx="16348334" cy="2286000"/>
          </a:xfrm>
        </p:spPr>
        <p:txBody>
          <a:bodyPr/>
          <a:lstStyle/>
          <a:p>
            <a:r>
              <a:rPr lang="en-GB" dirty="0"/>
              <a:t>How do we get pupils talking more…..</a:t>
            </a:r>
          </a:p>
        </p:txBody>
      </p:sp>
      <p:sp>
        <p:nvSpPr>
          <p:cNvPr id="3" name="Text Placeholder 2">
            <a:extLst>
              <a:ext uri="{FF2B5EF4-FFF2-40B4-BE49-F238E27FC236}">
                <a16:creationId xmlns:a16="http://schemas.microsoft.com/office/drawing/2014/main" id="{F8430D16-D371-7CB1-F43A-57CCB925486B}"/>
              </a:ext>
            </a:extLst>
          </p:cNvPr>
          <p:cNvSpPr>
            <a:spLocks noGrp="1"/>
          </p:cNvSpPr>
          <p:nvPr>
            <p:ph type="body" idx="1"/>
          </p:nvPr>
        </p:nvSpPr>
        <p:spPr/>
        <p:txBody>
          <a:bodyPr>
            <a:normAutofit/>
          </a:bodyPr>
          <a:lstStyle/>
          <a:p>
            <a:r>
              <a:rPr lang="en-GB" dirty="0"/>
              <a:t>In your groups share what strategies you/your team already use to aid the development of oracy/scientific oracy. </a:t>
            </a:r>
            <a:br>
              <a:rPr lang="en-GB" dirty="0"/>
            </a:br>
            <a:br>
              <a:rPr lang="en-GB" dirty="0"/>
            </a:br>
            <a:r>
              <a:rPr lang="en-GB" dirty="0"/>
              <a:t>We will come back together to share ideas…..</a:t>
            </a:r>
            <a:br>
              <a:rPr lang="en-GB" dirty="0"/>
            </a:br>
            <a:endParaRPr lang="en-GB" dirty="0"/>
          </a:p>
        </p:txBody>
      </p:sp>
    </p:spTree>
    <p:extLst>
      <p:ext uri="{BB962C8B-B14F-4D97-AF65-F5344CB8AC3E}">
        <p14:creationId xmlns:p14="http://schemas.microsoft.com/office/powerpoint/2010/main" val="2726992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2412"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DD5EC-4275-74C5-BBFA-21B3405B2093}"/>
              </a:ext>
            </a:extLst>
          </p:cNvPr>
          <p:cNvSpPr>
            <a:spLocks noGrp="1"/>
          </p:cNvSpPr>
          <p:nvPr>
            <p:ph type="title"/>
          </p:nvPr>
        </p:nvSpPr>
        <p:spPr>
          <a:xfrm>
            <a:off x="1676292" y="691620"/>
            <a:ext cx="10240456" cy="2651126"/>
          </a:xfrm>
        </p:spPr>
        <p:txBody>
          <a:bodyPr>
            <a:normAutofit/>
          </a:bodyPr>
          <a:lstStyle/>
          <a:p>
            <a:pPr>
              <a:lnSpc>
                <a:spcPct val="90000"/>
              </a:lnSpc>
            </a:pPr>
            <a:r>
              <a:rPr lang="en-GB" sz="7500"/>
              <a:t>How do we get pupils talking more…..</a:t>
            </a:r>
          </a:p>
        </p:txBody>
      </p:sp>
      <p:sp>
        <p:nvSpPr>
          <p:cNvPr id="3" name="Text Placeholder 2">
            <a:extLst>
              <a:ext uri="{FF2B5EF4-FFF2-40B4-BE49-F238E27FC236}">
                <a16:creationId xmlns:a16="http://schemas.microsoft.com/office/drawing/2014/main" id="{F8430D16-D371-7CB1-F43A-57CCB925486B}"/>
              </a:ext>
            </a:extLst>
          </p:cNvPr>
          <p:cNvSpPr>
            <a:spLocks noGrp="1"/>
          </p:cNvSpPr>
          <p:nvPr>
            <p:ph type="body" idx="1"/>
          </p:nvPr>
        </p:nvSpPr>
        <p:spPr>
          <a:xfrm>
            <a:off x="1676292" y="3651250"/>
            <a:ext cx="10183725" cy="8702676"/>
          </a:xfrm>
        </p:spPr>
        <p:txBody>
          <a:bodyPr>
            <a:normAutofit/>
          </a:bodyPr>
          <a:lstStyle/>
          <a:p>
            <a:pPr>
              <a:lnSpc>
                <a:spcPct val="90000"/>
              </a:lnSpc>
            </a:pPr>
            <a:r>
              <a:rPr lang="en-GB" sz="3900" dirty="0"/>
              <a:t>I have been developing my Five Steps model a lot this past term and a half to integrate high quality oracy approaches into the steps from research and best practice seen.</a:t>
            </a:r>
            <a:br>
              <a:rPr lang="en-GB" sz="3900" dirty="0"/>
            </a:br>
            <a:br>
              <a:rPr lang="en-GB" sz="3900" dirty="0"/>
            </a:br>
            <a:br>
              <a:rPr lang="en-GB" sz="3900" dirty="0"/>
            </a:br>
            <a:r>
              <a:rPr lang="en-GB" sz="3900" dirty="0"/>
              <a:t> Especially into the three phases of questioning section with lots of opportunities for pupils to talk and rehearsal key words and knowledge. </a:t>
            </a:r>
          </a:p>
          <a:p>
            <a:pPr>
              <a:lnSpc>
                <a:spcPct val="90000"/>
              </a:lnSpc>
            </a:pPr>
            <a:endParaRPr lang="en-GB" sz="3900" dirty="0"/>
          </a:p>
          <a:p>
            <a:pPr>
              <a:lnSpc>
                <a:spcPct val="90000"/>
              </a:lnSpc>
            </a:pPr>
            <a:r>
              <a:rPr lang="en-GB" sz="3900" dirty="0"/>
              <a:t>One school who have fully adopted the five-steps model will be sharing more on this at the meeting in July.</a:t>
            </a: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839781" y="2729464"/>
            <a:ext cx="1894852" cy="18435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65C7D31-DBFC-34E2-58A2-4FB239BE93AB}"/>
              </a:ext>
            </a:extLst>
          </p:cNvPr>
          <p:cNvPicPr>
            <a:picLocks noChangeAspect="1"/>
          </p:cNvPicPr>
          <p:nvPr/>
        </p:nvPicPr>
        <p:blipFill rotWithShape="1">
          <a:blip r:embed="rId2"/>
          <a:srcRect l="19281" r="7225" b="-1"/>
          <a:stretch/>
        </p:blipFill>
        <p:spPr>
          <a:xfrm>
            <a:off x="15801489" y="5455458"/>
            <a:ext cx="8580923" cy="8260542"/>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12067229" y="-1346018"/>
            <a:ext cx="8042386" cy="8041862"/>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813DE137-3E9A-8DCD-12DD-87C13037B8F9}"/>
              </a:ext>
            </a:extLst>
          </p:cNvPr>
          <p:cNvPicPr>
            <a:picLocks noChangeAspect="1"/>
          </p:cNvPicPr>
          <p:nvPr/>
        </p:nvPicPr>
        <p:blipFill rotWithShape="1">
          <a:blip r:embed="rId3"/>
          <a:srcRect l="11384" r="9059"/>
          <a:stretch/>
        </p:blipFill>
        <p:spPr>
          <a:xfrm>
            <a:off x="12522398" y="2"/>
            <a:ext cx="7038166" cy="6015818"/>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732689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dirty="0">
                <a:latin typeface="+mn-lt"/>
                <a:ea typeface="Calibri" panose="020F0502020204030204" pitchFamily="34" charset="0"/>
                <a:cs typeface="Times New Roman" panose="02020603050405020304" pitchFamily="18" charset="0"/>
              </a:rPr>
              <a:t>Steering Group Focus</a:t>
            </a:r>
            <a:endParaRPr lang="en-GB" dirty="0"/>
          </a:p>
        </p:txBody>
      </p:sp>
    </p:spTree>
    <p:extLst>
      <p:ext uri="{BB962C8B-B14F-4D97-AF65-F5344CB8AC3E}">
        <p14:creationId xmlns:p14="http://schemas.microsoft.com/office/powerpoint/2010/main" val="3348360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a:xfrm>
            <a:off x="1417903" y="1642580"/>
            <a:ext cx="16348334" cy="2286000"/>
          </a:xfrm>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1417903" y="5284778"/>
            <a:ext cx="21944172" cy="8064898"/>
          </a:xfrm>
        </p:spPr>
        <p:txBody>
          <a:bodyPr/>
          <a:lstStyle/>
          <a:p>
            <a:r>
              <a:rPr lang="en-GB" dirty="0"/>
              <a:t>HIAS Science Steering group </a:t>
            </a:r>
          </a:p>
          <a:p>
            <a:r>
              <a:rPr lang="en-GB" dirty="0"/>
              <a:t>Wanted to have one area which was a repeated focus for a period.</a:t>
            </a:r>
          </a:p>
          <a:p>
            <a:r>
              <a:rPr lang="en-GB" dirty="0"/>
              <a:t>Dual coding and blank canvas modelling was requested to be the first. </a:t>
            </a:r>
          </a:p>
          <a:p>
            <a:endParaRPr lang="en-GB" dirty="0"/>
          </a:p>
        </p:txBody>
      </p:sp>
    </p:spTree>
    <p:extLst>
      <p:ext uri="{BB962C8B-B14F-4D97-AF65-F5344CB8AC3E}">
        <p14:creationId xmlns:p14="http://schemas.microsoft.com/office/powerpoint/2010/main" val="411833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a:xfrm>
            <a:off x="612780" y="1344407"/>
            <a:ext cx="16348334" cy="2286000"/>
          </a:xfrm>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546842" y="4299420"/>
            <a:ext cx="21944171" cy="8789030"/>
          </a:xfrm>
        </p:spPr>
        <p:txBody>
          <a:bodyPr>
            <a:normAutofit/>
          </a:bodyPr>
          <a:lstStyle/>
          <a:p>
            <a:pPr marL="101595" indent="0">
              <a:buNone/>
            </a:pPr>
            <a:r>
              <a:rPr lang="en-GB" dirty="0"/>
              <a:t>Discuss, try, review</a:t>
            </a:r>
          </a:p>
          <a:p>
            <a:pPr marL="101595" indent="0">
              <a:buNone/>
            </a:pPr>
            <a:endParaRPr lang="en-GB" dirty="0"/>
          </a:p>
          <a:p>
            <a:pPr marL="101595" indent="0">
              <a:buNone/>
            </a:pPr>
            <a:r>
              <a:rPr lang="en-GB" dirty="0"/>
              <a:t>HIAS Science Moodle</a:t>
            </a:r>
          </a:p>
          <a:p>
            <a:pPr marL="101595" indent="0">
              <a:buNone/>
            </a:pPr>
            <a:r>
              <a:rPr lang="en-GB" dirty="0"/>
              <a:t>Course Materials</a:t>
            </a:r>
          </a:p>
          <a:p>
            <a:pPr marL="101595" indent="0">
              <a:buNone/>
            </a:pPr>
            <a:r>
              <a:rPr lang="en-GB" dirty="0"/>
              <a:t>Secondary</a:t>
            </a:r>
          </a:p>
          <a:p>
            <a:pPr marL="101595" indent="0">
              <a:buNone/>
            </a:pPr>
            <a:r>
              <a:rPr lang="en-GB" dirty="0"/>
              <a:t>HODs Network 2023-2024</a:t>
            </a:r>
          </a:p>
          <a:p>
            <a:pPr marL="101595" indent="0">
              <a:buNone/>
            </a:pPr>
            <a:endParaRPr lang="en-GB" dirty="0"/>
          </a:p>
          <a:p>
            <a:pPr marL="101595" indent="0">
              <a:buNone/>
            </a:pPr>
            <a:r>
              <a:rPr lang="en-GB" dirty="0"/>
              <a:t>Section of the chapter on Dual Coding and BCM</a:t>
            </a:r>
          </a:p>
          <a:p>
            <a:pPr marL="101595" indent="0">
              <a:buNone/>
            </a:pPr>
            <a:endParaRPr lang="en-GB" dirty="0"/>
          </a:p>
          <a:p>
            <a:pPr marL="101595" indent="0">
              <a:buNone/>
            </a:pPr>
            <a:endParaRPr lang="en-GB" dirty="0"/>
          </a:p>
          <a:p>
            <a:pPr marL="101595" indent="0">
              <a:buNone/>
            </a:pPr>
            <a:endParaRPr lang="en-GB" dirty="0"/>
          </a:p>
          <a:p>
            <a:pPr marL="101595" indent="0">
              <a:buNone/>
            </a:pPr>
            <a:endParaRPr lang="en-GB" dirty="0"/>
          </a:p>
          <a:p>
            <a:pPr marL="101595" indent="0">
              <a:buNone/>
            </a:pPr>
            <a:endParaRPr lang="en-GB" dirty="0"/>
          </a:p>
          <a:p>
            <a:pPr marL="101595" indent="0">
              <a:buNone/>
            </a:pPr>
            <a:endParaRPr lang="en-GB" dirty="0"/>
          </a:p>
        </p:txBody>
      </p:sp>
      <p:pic>
        <p:nvPicPr>
          <p:cNvPr id="4" name="Picture 3" descr="A cover of a book&#10;&#10;Description automatically generated">
            <a:extLst>
              <a:ext uri="{FF2B5EF4-FFF2-40B4-BE49-F238E27FC236}">
                <a16:creationId xmlns:a16="http://schemas.microsoft.com/office/drawing/2014/main" id="{4735A6C3-4477-5FA0-E743-BCDC01E4A82B}"/>
              </a:ext>
            </a:extLst>
          </p:cNvPr>
          <p:cNvPicPr>
            <a:picLocks noChangeAspect="1"/>
          </p:cNvPicPr>
          <p:nvPr/>
        </p:nvPicPr>
        <p:blipFill>
          <a:blip r:embed="rId2"/>
          <a:stretch>
            <a:fillRect/>
          </a:stretch>
        </p:blipFill>
        <p:spPr>
          <a:xfrm>
            <a:off x="17027051" y="1692612"/>
            <a:ext cx="7355361" cy="11423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1897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a:xfrm>
            <a:off x="1219124" y="1293555"/>
            <a:ext cx="16348334" cy="2286000"/>
          </a:xfrm>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629879" y="4377283"/>
            <a:ext cx="15767293" cy="8789030"/>
          </a:xfrm>
        </p:spPr>
        <p:txBody>
          <a:bodyPr>
            <a:normAutofit/>
          </a:bodyPr>
          <a:lstStyle/>
          <a:p>
            <a:pPr marL="101595" indent="0">
              <a:buNone/>
            </a:pPr>
            <a:r>
              <a:rPr lang="en-GB" dirty="0"/>
              <a:t>Discuss, try, review</a:t>
            </a:r>
          </a:p>
          <a:p>
            <a:pPr marL="101595" indent="0">
              <a:buNone/>
            </a:pPr>
            <a:endParaRPr lang="en-GB" dirty="0"/>
          </a:p>
          <a:p>
            <a:pPr marL="101595" indent="0">
              <a:buNone/>
            </a:pPr>
            <a:r>
              <a:rPr lang="en-GB" dirty="0"/>
              <a:t>Have a go if you are interested.</a:t>
            </a:r>
            <a:br>
              <a:rPr lang="en-GB" dirty="0"/>
            </a:br>
            <a:r>
              <a:rPr lang="en-GB" dirty="0"/>
              <a:t> </a:t>
            </a:r>
          </a:p>
          <a:p>
            <a:pPr marL="101595" indent="0">
              <a:buNone/>
            </a:pPr>
            <a:r>
              <a:rPr lang="en-GB" dirty="0"/>
              <a:t>Members of the steering group will continue to be sharing at the next face to face meeting in July we will review and discuss some more. </a:t>
            </a:r>
          </a:p>
          <a:p>
            <a:pPr marL="101595" indent="0">
              <a:buNone/>
            </a:pPr>
            <a:endParaRPr lang="en-GB" dirty="0"/>
          </a:p>
        </p:txBody>
      </p:sp>
      <p:pic>
        <p:nvPicPr>
          <p:cNvPr id="4" name="Picture 3" descr="A cover of a book&#10;&#10;Description automatically generated">
            <a:extLst>
              <a:ext uri="{FF2B5EF4-FFF2-40B4-BE49-F238E27FC236}">
                <a16:creationId xmlns:a16="http://schemas.microsoft.com/office/drawing/2014/main" id="{4735A6C3-4477-5FA0-E743-BCDC01E4A82B}"/>
              </a:ext>
            </a:extLst>
          </p:cNvPr>
          <p:cNvPicPr>
            <a:picLocks noChangeAspect="1"/>
          </p:cNvPicPr>
          <p:nvPr/>
        </p:nvPicPr>
        <p:blipFill>
          <a:blip r:embed="rId2"/>
          <a:stretch>
            <a:fillRect/>
          </a:stretch>
        </p:blipFill>
        <p:spPr>
          <a:xfrm>
            <a:off x="16864502" y="1743281"/>
            <a:ext cx="7355361" cy="11423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8098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24382412"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03D7611-9CDB-BDF7-F4BB-D32E7E840603}"/>
              </a:ext>
            </a:extLst>
          </p:cNvPr>
          <p:cNvPicPr>
            <a:picLocks noChangeAspect="1"/>
          </p:cNvPicPr>
          <p:nvPr/>
        </p:nvPicPr>
        <p:blipFill rotWithShape="1">
          <a:blip r:embed="rId2"/>
          <a:srcRect t="67"/>
          <a:stretch/>
        </p:blipFill>
        <p:spPr>
          <a:xfrm>
            <a:off x="-14731" y="10"/>
            <a:ext cx="9710549" cy="13715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45932" y="815974"/>
            <a:ext cx="5975409" cy="5975798"/>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714AFC-883F-3F97-5C10-C767E2A2B959}"/>
              </a:ext>
            </a:extLst>
          </p:cNvPr>
          <p:cNvSpPr>
            <a:spLocks noGrp="1"/>
          </p:cNvSpPr>
          <p:nvPr>
            <p:ph type="title"/>
          </p:nvPr>
        </p:nvSpPr>
        <p:spPr>
          <a:xfrm>
            <a:off x="11653337" y="815974"/>
            <a:ext cx="11442223" cy="2651126"/>
          </a:xfrm>
        </p:spPr>
        <p:txBody>
          <a:bodyPr>
            <a:normAutofit/>
          </a:bodyPr>
          <a:lstStyle/>
          <a:p>
            <a:r>
              <a:rPr lang="en-GB" dirty="0"/>
              <a:t>Book of the Term</a:t>
            </a:r>
          </a:p>
        </p:txBody>
      </p:sp>
      <p:sp>
        <p:nvSpPr>
          <p:cNvPr id="3" name="Text Placeholder 2">
            <a:extLst>
              <a:ext uri="{FF2B5EF4-FFF2-40B4-BE49-F238E27FC236}">
                <a16:creationId xmlns:a16="http://schemas.microsoft.com/office/drawing/2014/main" id="{D0D2946E-04D5-9708-637E-5740AE23DF7E}"/>
              </a:ext>
            </a:extLst>
          </p:cNvPr>
          <p:cNvSpPr>
            <a:spLocks noGrp="1"/>
          </p:cNvSpPr>
          <p:nvPr>
            <p:ph type="body" idx="1"/>
          </p:nvPr>
        </p:nvSpPr>
        <p:spPr>
          <a:xfrm>
            <a:off x="11653337" y="3736974"/>
            <a:ext cx="11442223" cy="8702676"/>
          </a:xfrm>
        </p:spPr>
        <p:txBody>
          <a:bodyPr>
            <a:normAutofit/>
          </a:bodyPr>
          <a:lstStyle/>
          <a:p>
            <a:r>
              <a:rPr lang="en-GB" dirty="0"/>
              <a:t>A promising book discussing the reasons why learning can often fail even with great curriculums and great teachers. </a:t>
            </a:r>
          </a:p>
          <a:p>
            <a:r>
              <a:rPr lang="en-GB" dirty="0"/>
              <a:t>Presents eight different reasons for failure of learning and whys to combat them. </a:t>
            </a:r>
          </a:p>
          <a:p>
            <a:endParaRPr lang="en-GB" dirty="0"/>
          </a:p>
          <a:p>
            <a:r>
              <a:rPr lang="en-GB" dirty="0"/>
              <a:t>My half term reading</a:t>
            </a:r>
          </a:p>
        </p:txBody>
      </p:sp>
    </p:spTree>
    <p:extLst>
      <p:ext uri="{BB962C8B-B14F-4D97-AF65-F5344CB8AC3E}">
        <p14:creationId xmlns:p14="http://schemas.microsoft.com/office/powerpoint/2010/main" val="422355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492AD5E1-D103-2500-A41E-3005F9D28571}"/>
              </a:ext>
            </a:extLst>
          </p:cNvPr>
          <p:cNvPicPr>
            <a:picLocks noChangeAspect="1"/>
          </p:cNvPicPr>
          <p:nvPr/>
        </p:nvPicPr>
        <p:blipFill>
          <a:blip r:embed="rId2"/>
          <a:stretch>
            <a:fillRect/>
          </a:stretch>
        </p:blipFill>
        <p:spPr>
          <a:xfrm>
            <a:off x="368196" y="1138292"/>
            <a:ext cx="24862709" cy="12028021"/>
          </a:xfrm>
          <a:prstGeom prst="rect">
            <a:avLst/>
          </a:prstGeom>
        </p:spPr>
      </p:pic>
    </p:spTree>
    <p:extLst>
      <p:ext uri="{BB962C8B-B14F-4D97-AF65-F5344CB8AC3E}">
        <p14:creationId xmlns:p14="http://schemas.microsoft.com/office/powerpoint/2010/main" val="1244398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2412"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30609F-FDF7-BF8D-C503-667D55FFD715}"/>
              </a:ext>
            </a:extLst>
          </p:cNvPr>
          <p:cNvSpPr>
            <a:spLocks noGrp="1"/>
          </p:cNvSpPr>
          <p:nvPr>
            <p:ph type="title"/>
          </p:nvPr>
        </p:nvSpPr>
        <p:spPr>
          <a:xfrm>
            <a:off x="2524106" y="-357803"/>
            <a:ext cx="10646736" cy="3285940"/>
          </a:xfrm>
        </p:spPr>
        <p:txBody>
          <a:bodyPr anchor="b">
            <a:normAutofit/>
          </a:bodyPr>
          <a:lstStyle/>
          <a:p>
            <a:r>
              <a:rPr lang="en-GB" sz="8000" dirty="0"/>
              <a:t>In School CPD offer</a:t>
            </a:r>
            <a:br>
              <a:rPr lang="en-GB" sz="8000" dirty="0"/>
            </a:br>
            <a:endParaRPr lang="en-GB" sz="8000" dirty="0"/>
          </a:p>
        </p:txBody>
      </p:sp>
      <p:sp>
        <p:nvSpPr>
          <p:cNvPr id="3" name="Text Placeholder 2">
            <a:extLst>
              <a:ext uri="{FF2B5EF4-FFF2-40B4-BE49-F238E27FC236}">
                <a16:creationId xmlns:a16="http://schemas.microsoft.com/office/drawing/2014/main" id="{D38A5531-9A39-1BD9-DD6C-8B991D4E77D3}"/>
              </a:ext>
            </a:extLst>
          </p:cNvPr>
          <p:cNvSpPr>
            <a:spLocks noGrp="1"/>
          </p:cNvSpPr>
          <p:nvPr>
            <p:ph type="body" idx="1"/>
          </p:nvPr>
        </p:nvSpPr>
        <p:spPr>
          <a:xfrm>
            <a:off x="490250" y="3619868"/>
            <a:ext cx="7105764" cy="8065328"/>
          </a:xfrm>
        </p:spPr>
        <p:txBody>
          <a:bodyPr anchor="t">
            <a:normAutofit fontScale="92500" lnSpcReduction="20000"/>
          </a:bodyPr>
          <a:lstStyle/>
          <a:p>
            <a:pPr>
              <a:lnSpc>
                <a:spcPct val="90000"/>
              </a:lnSpc>
            </a:pPr>
            <a:endParaRPr lang="en-GB" sz="4000" dirty="0"/>
          </a:p>
          <a:p>
            <a:pPr>
              <a:lnSpc>
                <a:spcPct val="90000"/>
              </a:lnSpc>
            </a:pPr>
            <a:r>
              <a:rPr lang="en-GB" sz="4000" dirty="0"/>
              <a:t>Delivered in your own school at times that suit you and your team. </a:t>
            </a:r>
          </a:p>
          <a:p>
            <a:pPr>
              <a:lnSpc>
                <a:spcPct val="90000"/>
              </a:lnSpc>
            </a:pPr>
            <a:endParaRPr lang="en-GB" sz="4000" dirty="0"/>
          </a:p>
          <a:p>
            <a:pPr>
              <a:lnSpc>
                <a:spcPct val="90000"/>
              </a:lnSpc>
            </a:pPr>
            <a:r>
              <a:rPr lang="en-GB" sz="4000" dirty="0"/>
              <a:t>Bespoke to your needs</a:t>
            </a:r>
          </a:p>
          <a:p>
            <a:pPr>
              <a:lnSpc>
                <a:spcPct val="90000"/>
              </a:lnSpc>
            </a:pPr>
            <a:endParaRPr lang="en-GB" sz="4000" dirty="0"/>
          </a:p>
          <a:p>
            <a:pPr>
              <a:lnSpc>
                <a:spcPct val="90000"/>
              </a:lnSpc>
            </a:pPr>
            <a:r>
              <a:rPr lang="en-GB" sz="4000" dirty="0"/>
              <a:t>Flexible timings-afterschool, </a:t>
            </a:r>
            <a:br>
              <a:rPr lang="en-GB" sz="4000" dirty="0"/>
            </a:br>
            <a:r>
              <a:rPr lang="en-GB" sz="4000" dirty="0"/>
              <a:t>inset days, etc.</a:t>
            </a:r>
          </a:p>
          <a:p>
            <a:pPr>
              <a:lnSpc>
                <a:spcPct val="90000"/>
              </a:lnSpc>
            </a:pPr>
            <a:endParaRPr lang="en-GB" sz="4000" dirty="0"/>
          </a:p>
          <a:p>
            <a:pPr>
              <a:lnSpc>
                <a:spcPct val="90000"/>
              </a:lnSpc>
            </a:pPr>
            <a:r>
              <a:rPr lang="en-GB" sz="4000" dirty="0"/>
              <a:t>Coaching model also available.</a:t>
            </a:r>
          </a:p>
          <a:p>
            <a:pPr>
              <a:lnSpc>
                <a:spcPct val="90000"/>
              </a:lnSpc>
            </a:pPr>
            <a:endParaRPr lang="en-GB" sz="4000" dirty="0"/>
          </a:p>
          <a:p>
            <a:pPr>
              <a:lnSpc>
                <a:spcPct val="90000"/>
              </a:lnSpc>
            </a:pPr>
            <a:r>
              <a:rPr lang="en-GB" sz="4000" dirty="0"/>
              <a:t>Email me directly to enquire </a:t>
            </a:r>
          </a:p>
          <a:p>
            <a:pPr>
              <a:lnSpc>
                <a:spcPct val="90000"/>
              </a:lnSpc>
            </a:pPr>
            <a:r>
              <a:rPr lang="en-GB" sz="4000" dirty="0"/>
              <a:t>further about these or to book.</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6245608" y="-10"/>
            <a:ext cx="8184509" cy="13716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6245608" y="-4"/>
            <a:ext cx="8184509" cy="12800738"/>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6245608" y="-44"/>
            <a:ext cx="8136804" cy="12800778"/>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6245608" y="-20"/>
            <a:ext cx="7222464" cy="13715994"/>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4FAE054-9FD3-683F-CED4-C10939F53CE0}"/>
              </a:ext>
            </a:extLst>
          </p:cNvPr>
          <p:cNvPicPr>
            <a:picLocks noChangeAspect="1"/>
          </p:cNvPicPr>
          <p:nvPr/>
        </p:nvPicPr>
        <p:blipFill>
          <a:blip r:embed="rId2"/>
          <a:stretch>
            <a:fillRect/>
          </a:stretch>
        </p:blipFill>
        <p:spPr>
          <a:xfrm>
            <a:off x="8136805" y="2194561"/>
            <a:ext cx="16211607" cy="11282742"/>
          </a:xfrm>
          <a:prstGeom prst="rect">
            <a:avLst/>
          </a:prstGeom>
        </p:spPr>
      </p:pic>
      <p:sp>
        <p:nvSpPr>
          <p:cNvPr id="7" name="Speech Bubble: Oval 6">
            <a:extLst>
              <a:ext uri="{FF2B5EF4-FFF2-40B4-BE49-F238E27FC236}">
                <a16:creationId xmlns:a16="http://schemas.microsoft.com/office/drawing/2014/main" id="{FA9F936B-5711-5B47-E61F-41720AD0DD3C}"/>
              </a:ext>
            </a:extLst>
          </p:cNvPr>
          <p:cNvSpPr/>
          <p:nvPr/>
        </p:nvSpPr>
        <p:spPr>
          <a:xfrm>
            <a:off x="15289762" y="6567202"/>
            <a:ext cx="5463540" cy="253746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i="0" dirty="0">
                <a:solidFill>
                  <a:schemeClr val="bg1"/>
                </a:solidFill>
                <a:effectLst/>
                <a:latin typeface="Segoe UI" panose="020B0502040204020203" pitchFamily="34" charset="0"/>
              </a:rPr>
              <a:t>I now have better clarity over what exactly to teach and checking for understanding. I have some new strategies to use including the visualiser .</a:t>
            </a:r>
            <a:endParaRPr lang="en-GB" sz="2000" b="1" dirty="0">
              <a:solidFill>
                <a:schemeClr val="bg1"/>
              </a:solidFill>
            </a:endParaRPr>
          </a:p>
        </p:txBody>
      </p:sp>
      <p:sp>
        <p:nvSpPr>
          <p:cNvPr id="11" name="Speech Bubble: Oval 10">
            <a:extLst>
              <a:ext uri="{FF2B5EF4-FFF2-40B4-BE49-F238E27FC236}">
                <a16:creationId xmlns:a16="http://schemas.microsoft.com/office/drawing/2014/main" id="{11FA3A38-48E2-55A3-086E-5804D02689C9}"/>
              </a:ext>
            </a:extLst>
          </p:cNvPr>
          <p:cNvSpPr/>
          <p:nvPr/>
        </p:nvSpPr>
        <p:spPr>
          <a:xfrm>
            <a:off x="19423747" y="8037598"/>
            <a:ext cx="5463540" cy="253746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0" dirty="0">
                <a:solidFill>
                  <a:schemeClr val="bg1"/>
                </a:solidFill>
                <a:effectLst/>
                <a:latin typeface="Segoe UI" panose="020B0502040204020203" pitchFamily="34" charset="0"/>
              </a:rPr>
              <a:t>My own practice has improved, and I have more confidence. Kevin invites you to try something, explains the rationale, models it, live coaches you, then is there to ask questions as you dissect your experience</a:t>
            </a:r>
            <a:endParaRPr lang="en-GB" b="1" dirty="0">
              <a:solidFill>
                <a:schemeClr val="bg1"/>
              </a:solidFill>
            </a:endParaRPr>
          </a:p>
        </p:txBody>
      </p:sp>
      <p:sp>
        <p:nvSpPr>
          <p:cNvPr id="13" name="Speech Bubble: Oval 12">
            <a:extLst>
              <a:ext uri="{FF2B5EF4-FFF2-40B4-BE49-F238E27FC236}">
                <a16:creationId xmlns:a16="http://schemas.microsoft.com/office/drawing/2014/main" id="{2311C848-4A9C-FA54-2731-A6870AADC6D2}"/>
              </a:ext>
            </a:extLst>
          </p:cNvPr>
          <p:cNvSpPr/>
          <p:nvPr/>
        </p:nvSpPr>
        <p:spPr>
          <a:xfrm>
            <a:off x="14876723" y="10601559"/>
            <a:ext cx="5463540" cy="253746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Segoe UI" panose="020B0502040204020203" pitchFamily="34" charset="0"/>
              </a:rPr>
              <a:t>Wish I had had this intelligent mentoring in 2004</a:t>
            </a:r>
          </a:p>
          <a:p>
            <a:pPr algn="ctr"/>
            <a:endParaRPr lang="en-GB" sz="2400" b="1" dirty="0">
              <a:solidFill>
                <a:schemeClr val="bg1"/>
              </a:solidFill>
              <a:latin typeface="Segoe UI" panose="020B0502040204020203" pitchFamily="34" charset="0"/>
            </a:endParaRPr>
          </a:p>
          <a:p>
            <a:pPr algn="ctr"/>
            <a:r>
              <a:rPr lang="en-GB" sz="2400" b="1" i="0" dirty="0">
                <a:solidFill>
                  <a:schemeClr val="bg1"/>
                </a:solidFill>
                <a:effectLst/>
                <a:latin typeface="Segoe UI" panose="020B0502040204020203" pitchFamily="34" charset="0"/>
              </a:rPr>
              <a:t>Thanks, just thanks!</a:t>
            </a:r>
            <a:endParaRPr lang="en-GB" sz="2400" b="1" dirty="0">
              <a:solidFill>
                <a:schemeClr val="bg1"/>
              </a:solidFill>
            </a:endParaRPr>
          </a:p>
        </p:txBody>
      </p:sp>
      <p:sp>
        <p:nvSpPr>
          <p:cNvPr id="19" name="Speech Bubble: Oval 18">
            <a:extLst>
              <a:ext uri="{FF2B5EF4-FFF2-40B4-BE49-F238E27FC236}">
                <a16:creationId xmlns:a16="http://schemas.microsoft.com/office/drawing/2014/main" id="{B1BAE23E-63A2-3F70-0C9B-2DA18AA83958}"/>
              </a:ext>
            </a:extLst>
          </p:cNvPr>
          <p:cNvSpPr/>
          <p:nvPr/>
        </p:nvSpPr>
        <p:spPr>
          <a:xfrm>
            <a:off x="20222382" y="11086058"/>
            <a:ext cx="4143030" cy="181329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Segoe UI" panose="020B0502040204020203" pitchFamily="34" charset="0"/>
              </a:rPr>
              <a:t>Thanks, just thanks!</a:t>
            </a:r>
            <a:endParaRPr lang="en-GB" sz="2400" b="1" dirty="0">
              <a:solidFill>
                <a:schemeClr val="bg1"/>
              </a:solidFill>
            </a:endParaRPr>
          </a:p>
        </p:txBody>
      </p:sp>
    </p:spTree>
    <p:extLst>
      <p:ext uri="{BB962C8B-B14F-4D97-AF65-F5344CB8AC3E}">
        <p14:creationId xmlns:p14="http://schemas.microsoft.com/office/powerpoint/2010/main" val="1054907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D467-36F3-8014-414A-D720FED38B71}"/>
              </a:ext>
            </a:extLst>
          </p:cNvPr>
          <p:cNvSpPr>
            <a:spLocks noGrp="1"/>
          </p:cNvSpPr>
          <p:nvPr>
            <p:ph type="title"/>
          </p:nvPr>
        </p:nvSpPr>
        <p:spPr/>
        <p:txBody>
          <a:bodyPr/>
          <a:lstStyle/>
          <a:p>
            <a:r>
              <a:rPr lang="en-GB" dirty="0"/>
              <a:t>Adam will be back next year</a:t>
            </a:r>
          </a:p>
        </p:txBody>
      </p:sp>
      <p:sp>
        <p:nvSpPr>
          <p:cNvPr id="3" name="Text Placeholder 2">
            <a:extLst>
              <a:ext uri="{FF2B5EF4-FFF2-40B4-BE49-F238E27FC236}">
                <a16:creationId xmlns:a16="http://schemas.microsoft.com/office/drawing/2014/main" id="{B62BC976-3302-E831-F8D9-BF63239CE1C3}"/>
              </a:ext>
            </a:extLst>
          </p:cNvPr>
          <p:cNvSpPr>
            <a:spLocks noGrp="1"/>
          </p:cNvSpPr>
          <p:nvPr>
            <p:ph type="body" idx="1"/>
          </p:nvPr>
        </p:nvSpPr>
        <p:spPr>
          <a:xfrm>
            <a:off x="120047" y="3302132"/>
            <a:ext cx="8918305" cy="8064373"/>
          </a:xfrm>
        </p:spPr>
        <p:txBody>
          <a:bodyPr>
            <a:normAutofit/>
          </a:bodyPr>
          <a:lstStyle/>
          <a:p>
            <a:r>
              <a:rPr lang="en-GB" b="1" dirty="0"/>
              <a:t>Now bookable on the Learning Zone</a:t>
            </a:r>
          </a:p>
          <a:p>
            <a:pPr marL="101595" indent="0">
              <a:buNone/>
            </a:pPr>
            <a:r>
              <a:rPr lang="en-GB" dirty="0"/>
              <a:t>    Monday 24</a:t>
            </a:r>
            <a:r>
              <a:rPr lang="en-GB" baseline="30000" dirty="0"/>
              <a:t>th</a:t>
            </a:r>
            <a:r>
              <a:rPr lang="en-GB" dirty="0"/>
              <a:t> June 2024</a:t>
            </a:r>
          </a:p>
          <a:p>
            <a:endParaRPr lang="en-GB" dirty="0"/>
          </a:p>
          <a:p>
            <a:br>
              <a:rPr lang="en-GB" dirty="0"/>
            </a:br>
            <a:r>
              <a:rPr lang="en-GB" dirty="0"/>
              <a:t>Teaching Secondary Science. </a:t>
            </a:r>
            <a:br>
              <a:rPr lang="en-GB" dirty="0"/>
            </a:br>
            <a:r>
              <a:rPr lang="en-GB" dirty="0"/>
              <a:t>A Complete Guide.</a:t>
            </a:r>
          </a:p>
        </p:txBody>
      </p:sp>
      <p:pic>
        <p:nvPicPr>
          <p:cNvPr id="7" name="Picture 6">
            <a:extLst>
              <a:ext uri="{FF2B5EF4-FFF2-40B4-BE49-F238E27FC236}">
                <a16:creationId xmlns:a16="http://schemas.microsoft.com/office/drawing/2014/main" id="{78931966-97D4-828E-F178-0684C179170A}"/>
              </a:ext>
            </a:extLst>
          </p:cNvPr>
          <p:cNvPicPr>
            <a:picLocks noChangeAspect="1"/>
          </p:cNvPicPr>
          <p:nvPr/>
        </p:nvPicPr>
        <p:blipFill>
          <a:blip r:embed="rId2"/>
          <a:stretch>
            <a:fillRect/>
          </a:stretch>
        </p:blipFill>
        <p:spPr>
          <a:xfrm>
            <a:off x="9038352" y="4568329"/>
            <a:ext cx="4389390" cy="6205688"/>
          </a:xfrm>
          <a:prstGeom prst="rect">
            <a:avLst/>
          </a:prstGeom>
        </p:spPr>
      </p:pic>
      <p:pic>
        <p:nvPicPr>
          <p:cNvPr id="8" name="Picture 7">
            <a:extLst>
              <a:ext uri="{FF2B5EF4-FFF2-40B4-BE49-F238E27FC236}">
                <a16:creationId xmlns:a16="http://schemas.microsoft.com/office/drawing/2014/main" id="{F74C0834-3BF2-085A-D69E-0AFDF962C9C3}"/>
              </a:ext>
            </a:extLst>
          </p:cNvPr>
          <p:cNvPicPr>
            <a:picLocks noChangeAspect="1"/>
          </p:cNvPicPr>
          <p:nvPr/>
        </p:nvPicPr>
        <p:blipFill>
          <a:blip r:embed="rId3"/>
          <a:stretch>
            <a:fillRect/>
          </a:stretch>
        </p:blipFill>
        <p:spPr>
          <a:xfrm>
            <a:off x="13997060" y="0"/>
            <a:ext cx="9730899" cy="13802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139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5539-4211-C2E4-2113-3574040C499B}"/>
              </a:ext>
            </a:extLst>
          </p:cNvPr>
          <p:cNvSpPr>
            <a:spLocks noGrp="1"/>
          </p:cNvSpPr>
          <p:nvPr>
            <p:ph type="title"/>
          </p:nvPr>
        </p:nvSpPr>
        <p:spPr>
          <a:xfrm>
            <a:off x="9831496" y="6163267"/>
            <a:ext cx="16348334" cy="2286000"/>
          </a:xfrm>
        </p:spPr>
        <p:txBody>
          <a:bodyPr/>
          <a:lstStyle/>
          <a:p>
            <a:r>
              <a:rPr lang="en-GB" dirty="0"/>
              <a:t>AOB</a:t>
            </a:r>
          </a:p>
        </p:txBody>
      </p:sp>
      <p:sp>
        <p:nvSpPr>
          <p:cNvPr id="3" name="Text Placeholder 2">
            <a:extLst>
              <a:ext uri="{FF2B5EF4-FFF2-40B4-BE49-F238E27FC236}">
                <a16:creationId xmlns:a16="http://schemas.microsoft.com/office/drawing/2014/main" id="{0486D261-7BB9-1E79-18CF-BFBD614AD64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39991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4;gf5e7434798_0_1">
            <a:extLst>
              <a:ext uri="{FF2B5EF4-FFF2-40B4-BE49-F238E27FC236}">
                <a16:creationId xmlns:a16="http://schemas.microsoft.com/office/drawing/2014/main" id="{7D4D40D6-FCF4-CC6B-30AE-A045C34D85CA}"/>
              </a:ext>
            </a:extLst>
          </p:cNvPr>
          <p:cNvSpPr txBox="1">
            <a:spLocks/>
          </p:cNvSpPr>
          <p:nvPr/>
        </p:nvSpPr>
        <p:spPr>
          <a:xfrm>
            <a:off x="1505160" y="130450"/>
            <a:ext cx="12261402" cy="2285851"/>
          </a:xfrm>
          <a:prstGeom prst="rect">
            <a:avLst/>
          </a:prstGeom>
          <a:noFill/>
          <a:ln>
            <a:noFill/>
          </a:ln>
        </p:spPr>
        <p:txBody>
          <a:bodyPr spcFirstLastPara="1" wrap="square" lIns="182838" tIns="91394" rIns="182838" bIns="9139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6400" kern="0" dirty="0"/>
              <a:t>Thank you</a:t>
            </a:r>
          </a:p>
        </p:txBody>
      </p:sp>
      <p:sp>
        <p:nvSpPr>
          <p:cNvPr id="4" name="Google Shape;65;gf5e7434798_0_1">
            <a:extLst>
              <a:ext uri="{FF2B5EF4-FFF2-40B4-BE49-F238E27FC236}">
                <a16:creationId xmlns:a16="http://schemas.microsoft.com/office/drawing/2014/main" id="{6366E392-4BD5-60FE-A73C-ECC829F36B73}"/>
              </a:ext>
            </a:extLst>
          </p:cNvPr>
          <p:cNvSpPr txBox="1">
            <a:spLocks/>
          </p:cNvSpPr>
          <p:nvPr/>
        </p:nvSpPr>
        <p:spPr>
          <a:xfrm>
            <a:off x="384039" y="2133948"/>
            <a:ext cx="12440630" cy="9077803"/>
          </a:xfrm>
          <a:prstGeom prst="rect">
            <a:avLst/>
          </a:prstGeom>
          <a:noFill/>
          <a:ln>
            <a:noFill/>
          </a:ln>
        </p:spPr>
        <p:txBody>
          <a:bodyPr spcFirstLastPara="1" wrap="square" lIns="182838" tIns="91394" rIns="182838" bIns="91394" anchor="t" anchorCtr="0">
            <a:normAutofit lnSpcReduction="10000"/>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nSpc>
                <a:spcPct val="70000"/>
              </a:lnSpc>
              <a:spcBef>
                <a:spcPts val="1400"/>
              </a:spcBef>
              <a:buSzPts val="1100"/>
              <a:buNone/>
            </a:pPr>
            <a:r>
              <a:rPr lang="en-GB" sz="5200" kern="0" dirty="0"/>
              <a:t>Have a great half term break. </a:t>
            </a:r>
          </a:p>
          <a:p>
            <a:pPr marL="0" indent="0">
              <a:lnSpc>
                <a:spcPct val="70000"/>
              </a:lnSpc>
              <a:spcBef>
                <a:spcPts val="1400"/>
              </a:spcBef>
              <a:buSzPts val="1100"/>
              <a:buNone/>
            </a:pPr>
            <a:br>
              <a:rPr lang="en-GB" sz="5200" kern="0" dirty="0"/>
            </a:br>
            <a:r>
              <a:rPr lang="en-GB" sz="5200" kern="0" dirty="0"/>
              <a:t>I hope the rest of the exam season is positive for you and your pupils. </a:t>
            </a:r>
          </a:p>
          <a:p>
            <a:pPr marL="0" indent="0">
              <a:lnSpc>
                <a:spcPct val="70000"/>
              </a:lnSpc>
              <a:spcBef>
                <a:spcPts val="1400"/>
              </a:spcBef>
              <a:buSzPts val="1100"/>
              <a:buNone/>
            </a:pPr>
            <a:endParaRPr lang="en-GB" sz="5200" kern="0" dirty="0"/>
          </a:p>
          <a:p>
            <a:pPr marL="0" indent="0">
              <a:lnSpc>
                <a:spcPct val="70000"/>
              </a:lnSpc>
              <a:spcBef>
                <a:spcPts val="1400"/>
              </a:spcBef>
              <a:buSzPts val="1100"/>
              <a:buNone/>
            </a:pPr>
            <a:r>
              <a:rPr lang="en-GB" sz="5200" kern="0" dirty="0"/>
              <a:t>Summer is coming!</a:t>
            </a:r>
          </a:p>
          <a:p>
            <a:pPr marL="0" indent="0">
              <a:lnSpc>
                <a:spcPct val="70000"/>
              </a:lnSpc>
              <a:spcBef>
                <a:spcPts val="1400"/>
              </a:spcBef>
              <a:buSzPts val="1100"/>
              <a:buNone/>
            </a:pPr>
            <a:endParaRPr lang="en-GB" sz="5200" kern="0" dirty="0"/>
          </a:p>
          <a:p>
            <a:pPr marL="0" indent="0">
              <a:lnSpc>
                <a:spcPct val="70000"/>
              </a:lnSpc>
              <a:spcBef>
                <a:spcPts val="1400"/>
              </a:spcBef>
              <a:buSzPts val="1100"/>
              <a:buNone/>
            </a:pPr>
            <a:r>
              <a:rPr lang="en-GB" sz="5200" kern="0" dirty="0"/>
              <a:t> See you face to face on 4</a:t>
            </a:r>
            <a:r>
              <a:rPr lang="en-GB" sz="5200" kern="0" baseline="30000" dirty="0"/>
              <a:t>th</a:t>
            </a:r>
            <a:r>
              <a:rPr lang="en-GB" sz="5200" kern="0" dirty="0"/>
              <a:t> of July.</a:t>
            </a:r>
          </a:p>
          <a:p>
            <a:pPr marL="0" indent="0">
              <a:lnSpc>
                <a:spcPct val="70000"/>
              </a:lnSpc>
              <a:spcBef>
                <a:spcPts val="1400"/>
              </a:spcBef>
              <a:buSzPts val="1100"/>
              <a:buNone/>
            </a:pPr>
            <a:r>
              <a:rPr lang="en-GB" sz="5200" kern="0" dirty="0"/>
              <a:t> 1.30pm New Life Church, Stanmore,</a:t>
            </a:r>
          </a:p>
          <a:p>
            <a:pPr marL="0" indent="0">
              <a:lnSpc>
                <a:spcPct val="70000"/>
              </a:lnSpc>
              <a:spcBef>
                <a:spcPts val="1400"/>
              </a:spcBef>
              <a:buSzPts val="1100"/>
              <a:buNone/>
            </a:pPr>
            <a:r>
              <a:rPr lang="en-GB" sz="5200" kern="0" dirty="0"/>
              <a:t> Winchester</a:t>
            </a:r>
          </a:p>
          <a:p>
            <a:pPr marL="0" indent="0">
              <a:lnSpc>
                <a:spcPct val="70000"/>
              </a:lnSpc>
              <a:spcBef>
                <a:spcPts val="1400"/>
              </a:spcBef>
              <a:buSzPts val="1100"/>
              <a:buNone/>
            </a:pPr>
            <a:endParaRPr lang="en-GB" sz="5200" kern="0" dirty="0"/>
          </a:p>
          <a:p>
            <a:pPr marL="0" indent="0">
              <a:lnSpc>
                <a:spcPct val="70000"/>
              </a:lnSpc>
              <a:spcBef>
                <a:spcPts val="1400"/>
              </a:spcBef>
              <a:buSzPts val="1100"/>
              <a:buNone/>
            </a:pPr>
            <a:br>
              <a:rPr lang="en-GB" sz="5200" kern="0" dirty="0"/>
            </a:br>
            <a:r>
              <a:rPr lang="en-GB" sz="5200" kern="0" dirty="0"/>
              <a:t>Please complete the feedback form for this session</a:t>
            </a:r>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b="1" kern="0" dirty="0"/>
          </a:p>
          <a:p>
            <a:pPr indent="-787361">
              <a:lnSpc>
                <a:spcPct val="70000"/>
              </a:lnSpc>
              <a:spcBef>
                <a:spcPts val="0"/>
              </a:spcBef>
              <a:buSzPts val="2600"/>
              <a:buFont typeface="Arial"/>
              <a:buChar char="●"/>
            </a:pPr>
            <a:endParaRPr lang="en-GB" sz="5200" kern="0" dirty="0"/>
          </a:p>
          <a:p>
            <a:pPr marL="0" indent="0">
              <a:lnSpc>
                <a:spcPct val="70000"/>
              </a:lnSpc>
              <a:spcBef>
                <a:spcPts val="0"/>
              </a:spcBef>
              <a:buSzPts val="1100"/>
              <a:buNone/>
            </a:pPr>
            <a:endParaRPr lang="en-GB" sz="5200" kern="0" dirty="0"/>
          </a:p>
          <a:p>
            <a:pPr indent="0">
              <a:lnSpc>
                <a:spcPct val="70000"/>
              </a:lnSpc>
              <a:spcBef>
                <a:spcPts val="0"/>
              </a:spcBef>
              <a:buNone/>
            </a:pPr>
            <a:endParaRPr lang="en-GB" sz="5200" kern="0" dirty="0"/>
          </a:p>
          <a:p>
            <a:pPr marL="0" indent="0">
              <a:lnSpc>
                <a:spcPct val="70000"/>
              </a:lnSpc>
              <a:spcBef>
                <a:spcPts val="0"/>
              </a:spcBef>
              <a:buSzPts val="1100"/>
              <a:buNone/>
            </a:pPr>
            <a:endParaRPr lang="en-GB" sz="5200" kern="0" dirty="0"/>
          </a:p>
          <a:p>
            <a:pPr indent="0">
              <a:lnSpc>
                <a:spcPct val="70000"/>
              </a:lnSpc>
              <a:spcBef>
                <a:spcPts val="0"/>
              </a:spcBef>
              <a:buNone/>
            </a:pPr>
            <a:endParaRPr lang="en-GB" sz="5200" kern="0" dirty="0"/>
          </a:p>
        </p:txBody>
      </p:sp>
      <p:pic>
        <p:nvPicPr>
          <p:cNvPr id="7" name="Picture 2" descr="See the source image">
            <a:extLst>
              <a:ext uri="{FF2B5EF4-FFF2-40B4-BE49-F238E27FC236}">
                <a16:creationId xmlns:a16="http://schemas.microsoft.com/office/drawing/2014/main" id="{DBD17777-EC8A-7D3C-E0EE-07B25ECFA4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17"/>
          <a:stretch/>
        </p:blipFill>
        <p:spPr bwMode="auto">
          <a:xfrm>
            <a:off x="11449878" y="448632"/>
            <a:ext cx="3795272" cy="4111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D84E53-EC38-1F00-6677-63C352FC9D91}"/>
              </a:ext>
            </a:extLst>
          </p:cNvPr>
          <p:cNvPicPr>
            <a:picLocks noChangeAspect="1"/>
          </p:cNvPicPr>
          <p:nvPr/>
        </p:nvPicPr>
        <p:blipFill>
          <a:blip r:embed="rId3"/>
          <a:stretch>
            <a:fillRect/>
          </a:stretch>
        </p:blipFill>
        <p:spPr>
          <a:xfrm>
            <a:off x="14806197" y="2979332"/>
            <a:ext cx="9025674" cy="9048907"/>
          </a:xfrm>
          <a:prstGeom prst="rect">
            <a:avLst/>
          </a:prstGeom>
        </p:spPr>
      </p:pic>
      <p:sp>
        <p:nvSpPr>
          <p:cNvPr id="5" name="TextBox 4">
            <a:extLst>
              <a:ext uri="{FF2B5EF4-FFF2-40B4-BE49-F238E27FC236}">
                <a16:creationId xmlns:a16="http://schemas.microsoft.com/office/drawing/2014/main" id="{AB4F8D2A-49CC-3DFB-1D62-4208C43337C4}"/>
              </a:ext>
            </a:extLst>
          </p:cNvPr>
          <p:cNvSpPr txBox="1"/>
          <p:nvPr/>
        </p:nvSpPr>
        <p:spPr>
          <a:xfrm>
            <a:off x="1347554" y="11582052"/>
            <a:ext cx="8884163" cy="1200329"/>
          </a:xfrm>
          <a:prstGeom prst="rect">
            <a:avLst/>
          </a:prstGeom>
          <a:noFill/>
        </p:spPr>
        <p:txBody>
          <a:bodyPr wrap="none" rtlCol="0">
            <a:spAutoFit/>
          </a:bodyPr>
          <a:lstStyle/>
          <a:p>
            <a:pPr algn="ctr"/>
            <a:r>
              <a:rPr lang="en-GB" sz="3600" b="1" kern="0" dirty="0"/>
              <a:t>All 24/25 network sessions now bookable on </a:t>
            </a:r>
          </a:p>
          <a:p>
            <a:pPr algn="ctr"/>
            <a:r>
              <a:rPr lang="en-GB" sz="3600" b="1" kern="0" dirty="0"/>
              <a:t>Learning Zone</a:t>
            </a:r>
            <a:endParaRPr lang="en-GB" sz="3600" b="1" dirty="0"/>
          </a:p>
        </p:txBody>
      </p:sp>
    </p:spTree>
    <p:extLst>
      <p:ext uri="{BB962C8B-B14F-4D97-AF65-F5344CB8AC3E}">
        <p14:creationId xmlns:p14="http://schemas.microsoft.com/office/powerpoint/2010/main" val="3071543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gedee9bb90c_1_0"/>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sp>
        <p:nvSpPr>
          <p:cNvPr id="82" name="Google Shape;82;gedee9bb90c_1_0"/>
          <p:cNvSpPr txBox="1"/>
          <p:nvPr/>
        </p:nvSpPr>
        <p:spPr>
          <a:xfrm>
            <a:off x="16593776" y="2549545"/>
            <a:ext cx="4903583" cy="1354132"/>
          </a:xfrm>
          <a:prstGeom prst="rect">
            <a:avLst/>
          </a:prstGeom>
          <a:noFill/>
          <a:ln>
            <a:noFill/>
          </a:ln>
        </p:spPr>
        <p:txBody>
          <a:bodyPr spcFirstLastPara="1" wrap="square" lIns="182838" tIns="182838" rIns="182838" bIns="182838" anchor="t" anchorCtr="0">
            <a:spAutoFit/>
          </a:bodyPr>
          <a:lstStyle/>
          <a:p>
            <a:pPr>
              <a:buClr>
                <a:srgbClr val="000000"/>
              </a:buClr>
              <a:buSzPts val="1600"/>
            </a:pPr>
            <a:r>
              <a:rPr lang="en-GB" sz="3200" kern="0" dirty="0">
                <a:solidFill>
                  <a:srgbClr val="000000"/>
                </a:solidFill>
                <a:latin typeface="Arial"/>
                <a:ea typeface="Arial"/>
                <a:cs typeface="Arial"/>
                <a:sym typeface="Arial"/>
              </a:rPr>
              <a:t>resources in the open access site. </a:t>
            </a:r>
            <a:endParaRPr sz="3200" kern="0"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36B95E1-2E79-A8F2-5673-ABE926A8E455}"/>
              </a:ext>
            </a:extLst>
          </p:cNvPr>
          <p:cNvPicPr>
            <a:picLocks noChangeAspect="1"/>
          </p:cNvPicPr>
          <p:nvPr/>
        </p:nvPicPr>
        <p:blipFill>
          <a:blip r:embed="rId3"/>
          <a:stretch>
            <a:fillRect/>
          </a:stretch>
        </p:blipFill>
        <p:spPr>
          <a:xfrm>
            <a:off x="3721361" y="891029"/>
            <a:ext cx="12587954" cy="12553225"/>
          </a:xfrm>
          <a:prstGeom prst="rect">
            <a:avLst/>
          </a:prstGeom>
        </p:spPr>
      </p:pic>
      <p:sp>
        <p:nvSpPr>
          <p:cNvPr id="2" name="Arrow: Left 1">
            <a:extLst>
              <a:ext uri="{FF2B5EF4-FFF2-40B4-BE49-F238E27FC236}">
                <a16:creationId xmlns:a16="http://schemas.microsoft.com/office/drawing/2014/main" id="{60F21D16-EB14-B248-8962-CA3499807918}"/>
              </a:ext>
            </a:extLst>
          </p:cNvPr>
          <p:cNvSpPr/>
          <p:nvPr/>
        </p:nvSpPr>
        <p:spPr>
          <a:xfrm>
            <a:off x="15767293" y="3007612"/>
            <a:ext cx="542021" cy="914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gfc20988155_0_126"/>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pic>
        <p:nvPicPr>
          <p:cNvPr id="100" name="Google Shape;100;gfc20988155_0_126"/>
          <p:cNvPicPr preferRelativeResize="0"/>
          <p:nvPr/>
        </p:nvPicPr>
        <p:blipFill rotWithShape="1">
          <a:blip r:embed="rId3">
            <a:alphaModFix/>
          </a:blip>
          <a:srcRect/>
          <a:stretch/>
        </p:blipFill>
        <p:spPr>
          <a:xfrm>
            <a:off x="4444002" y="422472"/>
            <a:ext cx="14222178" cy="9006916"/>
          </a:xfrm>
          <a:prstGeom prst="rect">
            <a:avLst/>
          </a:prstGeom>
          <a:noFill/>
          <a:ln>
            <a:noFill/>
          </a:ln>
        </p:spPr>
      </p:pic>
      <p:pic>
        <p:nvPicPr>
          <p:cNvPr id="101" name="Google Shape;101;gfc20988155_0_126"/>
          <p:cNvPicPr preferRelativeResize="0"/>
          <p:nvPr/>
        </p:nvPicPr>
        <p:blipFill rotWithShape="1">
          <a:blip r:embed="rId4">
            <a:alphaModFix/>
          </a:blip>
          <a:srcRect/>
          <a:stretch/>
        </p:blipFill>
        <p:spPr>
          <a:xfrm>
            <a:off x="7343405" y="305227"/>
            <a:ext cx="10305171" cy="13715107"/>
          </a:xfrm>
          <a:prstGeom prst="rect">
            <a:avLst/>
          </a:prstGeom>
          <a:noFill/>
          <a:ln>
            <a:noFill/>
          </a:ln>
        </p:spPr>
      </p:pic>
      <p:pic>
        <p:nvPicPr>
          <p:cNvPr id="3" name="Picture 2">
            <a:extLst>
              <a:ext uri="{FF2B5EF4-FFF2-40B4-BE49-F238E27FC236}">
                <a16:creationId xmlns:a16="http://schemas.microsoft.com/office/drawing/2014/main" id="{7CFE5CE9-36A8-4F90-8F94-D69FFCDE5FFC}"/>
              </a:ext>
            </a:extLst>
          </p:cNvPr>
          <p:cNvPicPr>
            <a:picLocks noChangeAspect="1"/>
          </p:cNvPicPr>
          <p:nvPr/>
        </p:nvPicPr>
        <p:blipFill>
          <a:blip r:embed="rId5"/>
          <a:stretch>
            <a:fillRect/>
          </a:stretch>
        </p:blipFill>
        <p:spPr>
          <a:xfrm>
            <a:off x="7028954" y="133741"/>
            <a:ext cx="10324504" cy="13448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7C0-6122-4F55-88A9-8E0840CE54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48931CA-4756-4362-83B2-FEA3AEBA735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E20ACD-94B7-4CAF-A01A-3C42688932F9}"/>
              </a:ext>
            </a:extLst>
          </p:cNvPr>
          <p:cNvPicPr>
            <a:picLocks noChangeAspect="1"/>
          </p:cNvPicPr>
          <p:nvPr/>
        </p:nvPicPr>
        <p:blipFill>
          <a:blip r:embed="rId2"/>
          <a:stretch>
            <a:fillRect/>
          </a:stretch>
        </p:blipFill>
        <p:spPr>
          <a:xfrm>
            <a:off x="3514433" y="714730"/>
            <a:ext cx="17353546" cy="12286540"/>
          </a:xfrm>
          <a:prstGeom prst="rect">
            <a:avLst/>
          </a:prstGeom>
        </p:spPr>
      </p:pic>
    </p:spTree>
    <p:extLst>
      <p:ext uri="{BB962C8B-B14F-4D97-AF65-F5344CB8AC3E}">
        <p14:creationId xmlns:p14="http://schemas.microsoft.com/office/powerpoint/2010/main" val="280214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7C0-6122-4F55-88A9-8E0840CE54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48931CA-4756-4362-83B2-FEA3AEBA735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E20ACD-94B7-4CAF-A01A-3C42688932F9}"/>
              </a:ext>
            </a:extLst>
          </p:cNvPr>
          <p:cNvPicPr>
            <a:picLocks noChangeAspect="1"/>
          </p:cNvPicPr>
          <p:nvPr/>
        </p:nvPicPr>
        <p:blipFill>
          <a:blip r:embed="rId2"/>
          <a:stretch>
            <a:fillRect/>
          </a:stretch>
        </p:blipFill>
        <p:spPr>
          <a:xfrm>
            <a:off x="3514433" y="714730"/>
            <a:ext cx="17353546" cy="12286540"/>
          </a:xfrm>
          <a:prstGeom prst="rect">
            <a:avLst/>
          </a:prstGeom>
        </p:spPr>
      </p:pic>
      <p:pic>
        <p:nvPicPr>
          <p:cNvPr id="6" name="Picture 5">
            <a:extLst>
              <a:ext uri="{FF2B5EF4-FFF2-40B4-BE49-F238E27FC236}">
                <a16:creationId xmlns:a16="http://schemas.microsoft.com/office/drawing/2014/main" id="{A38D48E6-A4CD-402F-88CE-400550FD796C}"/>
              </a:ext>
            </a:extLst>
          </p:cNvPr>
          <p:cNvPicPr>
            <a:picLocks noChangeAspect="1"/>
          </p:cNvPicPr>
          <p:nvPr/>
        </p:nvPicPr>
        <p:blipFill>
          <a:blip r:embed="rId3"/>
          <a:stretch>
            <a:fillRect/>
          </a:stretch>
        </p:blipFill>
        <p:spPr>
          <a:xfrm>
            <a:off x="3047802" y="677315"/>
            <a:ext cx="18286809" cy="12361371"/>
          </a:xfrm>
          <a:prstGeom prst="rect">
            <a:avLst/>
          </a:prstGeom>
        </p:spPr>
      </p:pic>
    </p:spTree>
    <p:extLst>
      <p:ext uri="{BB962C8B-B14F-4D97-AF65-F5344CB8AC3E}">
        <p14:creationId xmlns:p14="http://schemas.microsoft.com/office/powerpoint/2010/main" val="29846100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358799b-757b-4cf3-84a9-4985256bc027">
      <Terms xmlns="http://schemas.microsoft.com/office/infopath/2007/PartnerControls"/>
    </lcf76f155ced4ddcb4097134ff3c332f>
    <TaxCatchAll xmlns="c5dbf80e-f509-45f6-9fe5-406e3eefabbb" xsi:nil="true"/>
    <_dlc_DocId xmlns="4d4d7803-6ba1-487e-919f-9fff55e42e7c">CESCDOCID-621931877-1241</_dlc_DocId>
    <_dlc_DocIdUrl xmlns="4d4d7803-6ba1-487e-919f-9fff55e42e7c">
      <Url>https://hants.sharepoint.com/sites/CESC/_layouts/15/DocIdRedir.aspx?ID=CESCDOCID-621931877-1241</Url>
      <Description>CESCDOCID-621931877-1241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FBB0EBC339B4E45A8DC17D7349DD62D" ma:contentTypeVersion="14" ma:contentTypeDescription="Create a new document." ma:contentTypeScope="" ma:versionID="fac16eb9ad4c60e9b4da73ef24fd9f55">
  <xsd:schema xmlns:xsd="http://www.w3.org/2001/XMLSchema" xmlns:xs="http://www.w3.org/2001/XMLSchema" xmlns:p="http://schemas.microsoft.com/office/2006/metadata/properties" xmlns:ns2="4d4d7803-6ba1-487e-919f-9fff55e42e7c" xmlns:ns3="f358799b-757b-4cf3-84a9-4985256bc027" xmlns:ns4="c5dbf80e-f509-45f6-9fe5-406e3eefabbb" targetNamespace="http://schemas.microsoft.com/office/2006/metadata/properties" ma:root="true" ma:fieldsID="86bcff71b14fc291be6972ea4b217818" ns2:_="" ns3:_="" ns4:_="">
    <xsd:import namespace="4d4d7803-6ba1-487e-919f-9fff55e42e7c"/>
    <xsd:import namespace="f358799b-757b-4cf3-84a9-4985256bc027"/>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d7803-6ba1-487e-919f-9fff55e42e7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58799b-757b-4cf3-84a9-4985256bc02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89ec84-2cb4-4509-912a-78db2a4cace3}" ma:internalName="TaxCatchAll" ma:showField="CatchAllData" ma:web="4d4d7803-6ba1-487e-919f-9fff55e42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154B67-28CD-4416-A8CA-1B6E1B0FC999}">
  <ds:schemaRefs>
    <ds:schemaRef ds:uri="http://schemas.openxmlformats.org/package/2006/metadata/core-properties"/>
    <ds:schemaRef ds:uri="http://purl.org/dc/elements/1.1/"/>
    <ds:schemaRef ds:uri="4d4d7803-6ba1-487e-919f-9fff55e42e7c"/>
    <ds:schemaRef ds:uri="http://schemas.microsoft.com/office/infopath/2007/PartnerControls"/>
    <ds:schemaRef ds:uri="http://www.w3.org/XML/1998/namespace"/>
    <ds:schemaRef ds:uri="http://purl.org/dc/terms/"/>
    <ds:schemaRef ds:uri="c5dbf80e-f509-45f6-9fe5-406e3eefabbb"/>
    <ds:schemaRef ds:uri="f358799b-757b-4cf3-84a9-4985256bc027"/>
    <ds:schemaRef ds:uri="http://schemas.microsoft.com/office/2006/documentManagement/typ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AC118E8-5797-4132-9939-863C75255866}">
  <ds:schemaRefs>
    <ds:schemaRef ds:uri="http://schemas.microsoft.com/sharepoint/v3/contenttype/forms"/>
  </ds:schemaRefs>
</ds:datastoreItem>
</file>

<file path=customXml/itemProps3.xml><?xml version="1.0" encoding="utf-8"?>
<ds:datastoreItem xmlns:ds="http://schemas.openxmlformats.org/officeDocument/2006/customXml" ds:itemID="{BB472F75-F4F4-44B0-8E05-4C84193C3F6E}">
  <ds:schemaRefs>
    <ds:schemaRef ds:uri="http://schemas.microsoft.com/sharepoint/events"/>
  </ds:schemaRefs>
</ds:datastoreItem>
</file>

<file path=customXml/itemProps4.xml><?xml version="1.0" encoding="utf-8"?>
<ds:datastoreItem xmlns:ds="http://schemas.openxmlformats.org/officeDocument/2006/customXml" ds:itemID="{CAA78E8C-6C73-482D-B965-5D4AB0EF7A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d7803-6ba1-487e-919f-9fff55e42e7c"/>
    <ds:schemaRef ds:uri="f358799b-757b-4cf3-84a9-4985256bc027"/>
    <ds:schemaRef ds:uri="c5dbf80e-f509-45f6-9fe5-406e3eefab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18480</TotalTime>
  <Words>1941</Words>
  <Application>Microsoft Office PowerPoint</Application>
  <PresentationFormat>Custom</PresentationFormat>
  <Paragraphs>289</Paragraphs>
  <Slides>53</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Segoe UI</vt:lpstr>
      <vt:lpstr>Office Theme</vt:lpstr>
      <vt:lpstr>PowerPoint Presentation</vt:lpstr>
      <vt:lpstr>Welcome</vt:lpstr>
      <vt:lpstr>HIAS on Twitter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disciplinary knowledge instruction across KS3 &amp; 4</vt:lpstr>
      <vt:lpstr>5 Steps for Expert Science Teaching</vt:lpstr>
      <vt:lpstr>Updated Safety in Secondary Science documents </vt:lpstr>
      <vt:lpstr>Updated Essential Safety in Secondary Science documents </vt:lpstr>
      <vt:lpstr>Agenda for this afternoon</vt:lpstr>
      <vt:lpstr>Catch up</vt:lpstr>
      <vt:lpstr>Science updates</vt:lpstr>
      <vt:lpstr>Updates for RPS and Radioactive sources</vt:lpstr>
      <vt:lpstr>Incidents</vt:lpstr>
      <vt:lpstr>Incidents</vt:lpstr>
      <vt:lpstr>Incidents</vt:lpstr>
      <vt:lpstr>Powerful Science magazine</vt:lpstr>
      <vt:lpstr>Powerful Science magazine</vt:lpstr>
      <vt:lpstr>Adam will be back next year</vt:lpstr>
      <vt:lpstr>Risk assessment procedures for all teachers</vt:lpstr>
      <vt:lpstr>Risk assessments procedures</vt:lpstr>
      <vt:lpstr>Risk assessments procedures</vt:lpstr>
      <vt:lpstr>Risk assessments procedures</vt:lpstr>
      <vt:lpstr>Risk assessments procedures</vt:lpstr>
      <vt:lpstr>Risk assessments procedures</vt:lpstr>
      <vt:lpstr>Risk assessments procedures</vt:lpstr>
      <vt:lpstr>Risk assessments procedures</vt:lpstr>
      <vt:lpstr>Support with H&amp;S </vt:lpstr>
      <vt:lpstr>Year 11 GCSE Exams </vt:lpstr>
      <vt:lpstr>Year 11 exams so far</vt:lpstr>
      <vt:lpstr>Year 11 24/25 planning ahead </vt:lpstr>
      <vt:lpstr>Year 11 24/25</vt:lpstr>
      <vt:lpstr>Year 11 24/25</vt:lpstr>
      <vt:lpstr>Year 11 24/25</vt:lpstr>
      <vt:lpstr>Oracy in science</vt:lpstr>
      <vt:lpstr>How do we get pupils talking more…..</vt:lpstr>
      <vt:lpstr>How do we get pupils talking more…..</vt:lpstr>
      <vt:lpstr>How do we get pupils talking more…..</vt:lpstr>
      <vt:lpstr>How do we get pupils talking more…..</vt:lpstr>
      <vt:lpstr>Steering Group Focus</vt:lpstr>
      <vt:lpstr>Steering Group Focus: Dual coding and blank canvas modelling</vt:lpstr>
      <vt:lpstr>Steering Group Focus: Dual coding and blank canvas modelling</vt:lpstr>
      <vt:lpstr>Steering Group Focus: Dual coding and Blank canvas modelling</vt:lpstr>
      <vt:lpstr>Book of the Term</vt:lpstr>
      <vt:lpstr>In School CPD offer </vt:lpstr>
      <vt:lpstr>Adam will be back next year</vt:lpstr>
      <vt:lpstr>AOB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Nicholas</dc:creator>
  <cp:lastModifiedBy>Kev Neil</cp:lastModifiedBy>
  <cp:revision>41</cp:revision>
  <dcterms:created xsi:type="dcterms:W3CDTF">2023-04-27T13:13:25Z</dcterms:created>
  <dcterms:modified xsi:type="dcterms:W3CDTF">2024-05-23T12:10:02Z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0x010100AFBB0EBC339B4E45A8DC17D7349DD62D</vt:lpwstr>
  </property>
  <property fmtid="{D5CDD505-2E9C-101B-9397-08002B2CF9AE}" pid="3" name="_dlc_DocIdItemGuid">
    <vt:lpwstr>86fd668a-e389-428e-8d31-93a4b334825c</vt:lpwstr>
  </property>
</Properties>
</file>