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728" r:id="rId3"/>
    <p:sldId id="259" r:id="rId4"/>
    <p:sldId id="845" r:id="rId5"/>
    <p:sldId id="847" r:id="rId6"/>
    <p:sldId id="848" r:id="rId7"/>
    <p:sldId id="663" r:id="rId8"/>
    <p:sldId id="664" r:id="rId9"/>
    <p:sldId id="665" r:id="rId10"/>
    <p:sldId id="550" r:id="rId11"/>
    <p:sldId id="551" r:id="rId12"/>
    <p:sldId id="521" r:id="rId13"/>
    <p:sldId id="749" r:id="rId14"/>
    <p:sldId id="666" r:id="rId15"/>
    <p:sldId id="667" r:id="rId16"/>
    <p:sldId id="729" r:id="rId17"/>
    <p:sldId id="860" r:id="rId18"/>
    <p:sldId id="885" r:id="rId19"/>
    <p:sldId id="875" r:id="rId20"/>
    <p:sldId id="851" r:id="rId21"/>
    <p:sldId id="852" r:id="rId22"/>
    <p:sldId id="853" r:id="rId23"/>
    <p:sldId id="854" r:id="rId24"/>
    <p:sldId id="855" r:id="rId25"/>
    <p:sldId id="873" r:id="rId26"/>
    <p:sldId id="868" r:id="rId27"/>
    <p:sldId id="892" r:id="rId28"/>
    <p:sldId id="850" r:id="rId29"/>
    <p:sldId id="856" r:id="rId30"/>
    <p:sldId id="874" r:id="rId31"/>
    <p:sldId id="823" r:id="rId32"/>
    <p:sldId id="824" r:id="rId33"/>
    <p:sldId id="857" r:id="rId34"/>
    <p:sldId id="858" r:id="rId35"/>
    <p:sldId id="866" r:id="rId36"/>
    <p:sldId id="861" r:id="rId37"/>
    <p:sldId id="862" r:id="rId38"/>
    <p:sldId id="863" r:id="rId39"/>
    <p:sldId id="864" r:id="rId40"/>
    <p:sldId id="865" r:id="rId41"/>
    <p:sldId id="867" r:id="rId42"/>
    <p:sldId id="869" r:id="rId43"/>
    <p:sldId id="870" r:id="rId44"/>
    <p:sldId id="871" r:id="rId45"/>
    <p:sldId id="872" r:id="rId46"/>
    <p:sldId id="785" r:id="rId47"/>
    <p:sldId id="876" r:id="rId48"/>
    <p:sldId id="877" r:id="rId49"/>
    <p:sldId id="878" r:id="rId50"/>
    <p:sldId id="879" r:id="rId51"/>
    <p:sldId id="880" r:id="rId52"/>
    <p:sldId id="881" r:id="rId53"/>
    <p:sldId id="882" r:id="rId54"/>
    <p:sldId id="883" r:id="rId55"/>
    <p:sldId id="886" r:id="rId56"/>
    <p:sldId id="256" r:id="rId57"/>
    <p:sldId id="888" r:id="rId58"/>
    <p:sldId id="258" r:id="rId59"/>
    <p:sldId id="270" r:id="rId60"/>
    <p:sldId id="889" r:id="rId61"/>
    <p:sldId id="260" r:id="rId62"/>
    <p:sldId id="887" r:id="rId63"/>
    <p:sldId id="890" r:id="rId64"/>
    <p:sldId id="891" r:id="rId65"/>
    <p:sldId id="884" r:id="rId66"/>
    <p:sldId id="859" r:id="rId67"/>
    <p:sldId id="72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36073-390B-4CCF-B003-F2F57FB8864B}" v="582" dt="2023-10-05T11:22:11.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94660"/>
  </p:normalViewPr>
  <p:slideViewPr>
    <p:cSldViewPr snapToGrid="0">
      <p:cViewPr varScale="1">
        <p:scale>
          <a:sx n="63" d="100"/>
          <a:sy n="63" d="100"/>
        </p:scale>
        <p:origin x="5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Kevin" userId="27438336-c52b-4b9d-b4f0-dc52cdc71b45" providerId="ADAL" clId="{1B136073-390B-4CCF-B003-F2F57FB8864B}"/>
    <pc:docChg chg="undo custSel addSld delSld modSld sldOrd">
      <pc:chgData name="Neil, Kevin" userId="27438336-c52b-4b9d-b4f0-dc52cdc71b45" providerId="ADAL" clId="{1B136073-390B-4CCF-B003-F2F57FB8864B}" dt="2023-10-05T13:37:09.820" v="8900" actId="478"/>
      <pc:docMkLst>
        <pc:docMk/>
      </pc:docMkLst>
      <pc:sldChg chg="del">
        <pc:chgData name="Neil, Kevin" userId="27438336-c52b-4b9d-b4f0-dc52cdc71b45" providerId="ADAL" clId="{1B136073-390B-4CCF-B003-F2F57FB8864B}" dt="2023-09-19T09:42:03.489" v="160" actId="47"/>
        <pc:sldMkLst>
          <pc:docMk/>
          <pc:sldMk cId="2933055576" sldId="256"/>
        </pc:sldMkLst>
      </pc:sldChg>
      <pc:sldChg chg="modSp mod">
        <pc:chgData name="Neil, Kevin" userId="27438336-c52b-4b9d-b4f0-dc52cdc71b45" providerId="ADAL" clId="{1B136073-390B-4CCF-B003-F2F57FB8864B}" dt="2023-10-05T10:11:24.936" v="8525" actId="1076"/>
        <pc:sldMkLst>
          <pc:docMk/>
          <pc:sldMk cId="3529145523" sldId="256"/>
        </pc:sldMkLst>
        <pc:spChg chg="mod">
          <ac:chgData name="Neil, Kevin" userId="27438336-c52b-4b9d-b4f0-dc52cdc71b45" providerId="ADAL" clId="{1B136073-390B-4CCF-B003-F2F57FB8864B}" dt="2023-10-05T10:11:19.655" v="8523" actId="1076"/>
          <ac:spMkLst>
            <pc:docMk/>
            <pc:sldMk cId="3529145523" sldId="256"/>
            <ac:spMk id="2" creationId="{4A0BE085-B9F1-057B-C538-2419BCD0ED40}"/>
          </ac:spMkLst>
        </pc:spChg>
        <pc:spChg chg="mod">
          <ac:chgData name="Neil, Kevin" userId="27438336-c52b-4b9d-b4f0-dc52cdc71b45" providerId="ADAL" clId="{1B136073-390B-4CCF-B003-F2F57FB8864B}" dt="2023-10-05T10:11:23.124" v="8524" actId="1076"/>
          <ac:spMkLst>
            <pc:docMk/>
            <pc:sldMk cId="3529145523" sldId="256"/>
            <ac:spMk id="3" creationId="{C9E5098B-4564-ABCB-2CF5-A379AD16D998}"/>
          </ac:spMkLst>
        </pc:spChg>
        <pc:picChg chg="mod">
          <ac:chgData name="Neil, Kevin" userId="27438336-c52b-4b9d-b4f0-dc52cdc71b45" providerId="ADAL" clId="{1B136073-390B-4CCF-B003-F2F57FB8864B}" dt="2023-10-05T10:11:24.936" v="8525" actId="1076"/>
          <ac:picMkLst>
            <pc:docMk/>
            <pc:sldMk cId="3529145523" sldId="256"/>
            <ac:picMk id="1026" creationId="{A8CAF53D-26CD-A0E8-A8FF-984DC8669F1B}"/>
          </ac:picMkLst>
        </pc:picChg>
      </pc:sldChg>
      <pc:sldChg chg="del">
        <pc:chgData name="Neil, Kevin" userId="27438336-c52b-4b9d-b4f0-dc52cdc71b45" providerId="ADAL" clId="{1B136073-390B-4CCF-B003-F2F57FB8864B}" dt="2023-09-19T09:42:04.251" v="161" actId="47"/>
        <pc:sldMkLst>
          <pc:docMk/>
          <pc:sldMk cId="2790103227" sldId="258"/>
        </pc:sldMkLst>
      </pc:sldChg>
      <pc:sldChg chg="modSp mod">
        <pc:chgData name="Neil, Kevin" userId="27438336-c52b-4b9d-b4f0-dc52cdc71b45" providerId="ADAL" clId="{1B136073-390B-4CCF-B003-F2F57FB8864B}" dt="2023-10-05T08:31:43.763" v="7837" actId="1076"/>
        <pc:sldMkLst>
          <pc:docMk/>
          <pc:sldMk cId="3036273686" sldId="258"/>
        </pc:sldMkLst>
        <pc:spChg chg="mod">
          <ac:chgData name="Neil, Kevin" userId="27438336-c52b-4b9d-b4f0-dc52cdc71b45" providerId="ADAL" clId="{1B136073-390B-4CCF-B003-F2F57FB8864B}" dt="2023-10-05T08:31:43.763" v="7837" actId="1076"/>
          <ac:spMkLst>
            <pc:docMk/>
            <pc:sldMk cId="3036273686" sldId="258"/>
            <ac:spMk id="3" creationId="{E5FE43B7-A313-EE41-AE23-8EEF7200E26E}"/>
          </ac:spMkLst>
        </pc:spChg>
      </pc:sldChg>
      <pc:sldChg chg="del">
        <pc:chgData name="Neil, Kevin" userId="27438336-c52b-4b9d-b4f0-dc52cdc71b45" providerId="ADAL" clId="{1B136073-390B-4CCF-B003-F2F57FB8864B}" dt="2023-09-19T09:42:14.365" v="178" actId="47"/>
        <pc:sldMkLst>
          <pc:docMk/>
          <pc:sldMk cId="487756739" sldId="260"/>
        </pc:sldMkLst>
      </pc:sldChg>
      <pc:sldChg chg="del">
        <pc:chgData name="Neil, Kevin" userId="27438336-c52b-4b9d-b4f0-dc52cdc71b45" providerId="ADAL" clId="{1B136073-390B-4CCF-B003-F2F57FB8864B}" dt="2023-09-19T09:42:05.056" v="163" actId="47"/>
        <pc:sldMkLst>
          <pc:docMk/>
          <pc:sldMk cId="1118902487" sldId="261"/>
        </pc:sldMkLst>
      </pc:sldChg>
      <pc:sldChg chg="del">
        <pc:chgData name="Neil, Kevin" userId="27438336-c52b-4b9d-b4f0-dc52cdc71b45" providerId="ADAL" clId="{1B136073-390B-4CCF-B003-F2F57FB8864B}" dt="2023-09-19T09:42:06.597" v="166" actId="47"/>
        <pc:sldMkLst>
          <pc:docMk/>
          <pc:sldMk cId="535615925" sldId="262"/>
        </pc:sldMkLst>
      </pc:sldChg>
      <pc:sldChg chg="del">
        <pc:chgData name="Neil, Kevin" userId="27438336-c52b-4b9d-b4f0-dc52cdc71b45" providerId="ADAL" clId="{1B136073-390B-4CCF-B003-F2F57FB8864B}" dt="2023-09-19T09:42:09.069" v="170" actId="47"/>
        <pc:sldMkLst>
          <pc:docMk/>
          <pc:sldMk cId="4169764655" sldId="263"/>
        </pc:sldMkLst>
      </pc:sldChg>
      <pc:sldChg chg="del">
        <pc:chgData name="Neil, Kevin" userId="27438336-c52b-4b9d-b4f0-dc52cdc71b45" providerId="ADAL" clId="{1B136073-390B-4CCF-B003-F2F57FB8864B}" dt="2023-09-19T09:42:10.855" v="173" actId="47"/>
        <pc:sldMkLst>
          <pc:docMk/>
          <pc:sldMk cId="585848036" sldId="264"/>
        </pc:sldMkLst>
      </pc:sldChg>
      <pc:sldChg chg="del">
        <pc:chgData name="Neil, Kevin" userId="27438336-c52b-4b9d-b4f0-dc52cdc71b45" providerId="ADAL" clId="{1B136073-390B-4CCF-B003-F2F57FB8864B}" dt="2023-09-19T09:42:07.216" v="167" actId="47"/>
        <pc:sldMkLst>
          <pc:docMk/>
          <pc:sldMk cId="1027562400" sldId="265"/>
        </pc:sldMkLst>
      </pc:sldChg>
      <pc:sldChg chg="del">
        <pc:chgData name="Neil, Kevin" userId="27438336-c52b-4b9d-b4f0-dc52cdc71b45" providerId="ADAL" clId="{1B136073-390B-4CCF-B003-F2F57FB8864B}" dt="2023-09-19T09:42:05.422" v="164" actId="47"/>
        <pc:sldMkLst>
          <pc:docMk/>
          <pc:sldMk cId="3261032678" sldId="266"/>
        </pc:sldMkLst>
      </pc:sldChg>
      <pc:sldChg chg="del">
        <pc:chgData name="Neil, Kevin" userId="27438336-c52b-4b9d-b4f0-dc52cdc71b45" providerId="ADAL" clId="{1B136073-390B-4CCF-B003-F2F57FB8864B}" dt="2023-09-19T09:42:06.046" v="165" actId="47"/>
        <pc:sldMkLst>
          <pc:docMk/>
          <pc:sldMk cId="1984255772" sldId="268"/>
        </pc:sldMkLst>
      </pc:sldChg>
      <pc:sldChg chg="del">
        <pc:chgData name="Neil, Kevin" userId="27438336-c52b-4b9d-b4f0-dc52cdc71b45" providerId="ADAL" clId="{1B136073-390B-4CCF-B003-F2F57FB8864B}" dt="2023-09-19T09:42:07.947" v="168" actId="47"/>
        <pc:sldMkLst>
          <pc:docMk/>
          <pc:sldMk cId="1893210687" sldId="269"/>
        </pc:sldMkLst>
      </pc:sldChg>
      <pc:sldChg chg="del">
        <pc:chgData name="Neil, Kevin" userId="27438336-c52b-4b9d-b4f0-dc52cdc71b45" providerId="ADAL" clId="{1B136073-390B-4CCF-B003-F2F57FB8864B}" dt="2023-09-19T09:42:08.516" v="169" actId="47"/>
        <pc:sldMkLst>
          <pc:docMk/>
          <pc:sldMk cId="3541113838" sldId="270"/>
        </pc:sldMkLst>
      </pc:sldChg>
      <pc:sldChg chg="del">
        <pc:chgData name="Neil, Kevin" userId="27438336-c52b-4b9d-b4f0-dc52cdc71b45" providerId="ADAL" clId="{1B136073-390B-4CCF-B003-F2F57FB8864B}" dt="2023-09-19T09:42:09.626" v="171" actId="47"/>
        <pc:sldMkLst>
          <pc:docMk/>
          <pc:sldMk cId="460802118" sldId="272"/>
        </pc:sldMkLst>
      </pc:sldChg>
      <pc:sldChg chg="del">
        <pc:chgData name="Neil, Kevin" userId="27438336-c52b-4b9d-b4f0-dc52cdc71b45" providerId="ADAL" clId="{1B136073-390B-4CCF-B003-F2F57FB8864B}" dt="2023-09-19T09:42:10.164" v="172" actId="47"/>
        <pc:sldMkLst>
          <pc:docMk/>
          <pc:sldMk cId="1465144900" sldId="273"/>
        </pc:sldMkLst>
      </pc:sldChg>
      <pc:sldChg chg="addSp modSp mod">
        <pc:chgData name="Neil, Kevin" userId="27438336-c52b-4b9d-b4f0-dc52cdc71b45" providerId="ADAL" clId="{1B136073-390B-4CCF-B003-F2F57FB8864B}" dt="2023-10-05T09:48:13.915" v="8518" actId="11529"/>
        <pc:sldMkLst>
          <pc:docMk/>
          <pc:sldMk cId="0" sldId="663"/>
        </pc:sldMkLst>
        <pc:spChg chg="add">
          <ac:chgData name="Neil, Kevin" userId="27438336-c52b-4b9d-b4f0-dc52cdc71b45" providerId="ADAL" clId="{1B136073-390B-4CCF-B003-F2F57FB8864B}" dt="2023-10-05T09:48:13.915" v="8518" actId="11529"/>
          <ac:spMkLst>
            <pc:docMk/>
            <pc:sldMk cId="0" sldId="663"/>
            <ac:spMk id="2" creationId="{60F21D16-EB14-B248-8962-CA3499807918}"/>
          </ac:spMkLst>
        </pc:spChg>
        <pc:spChg chg="mod">
          <ac:chgData name="Neil, Kevin" userId="27438336-c52b-4b9d-b4f0-dc52cdc71b45" providerId="ADAL" clId="{1B136073-390B-4CCF-B003-F2F57FB8864B}" dt="2023-10-05T09:48:06.705" v="8517" actId="1076"/>
          <ac:spMkLst>
            <pc:docMk/>
            <pc:sldMk cId="0" sldId="663"/>
            <ac:spMk id="82" creationId="{00000000-0000-0000-0000-000000000000}"/>
          </ac:spMkLst>
        </pc:spChg>
        <pc:picChg chg="mod">
          <ac:chgData name="Neil, Kevin" userId="27438336-c52b-4b9d-b4f0-dc52cdc71b45" providerId="ADAL" clId="{1B136073-390B-4CCF-B003-F2F57FB8864B}" dt="2023-10-05T09:48:01.346" v="8516" actId="1076"/>
          <ac:picMkLst>
            <pc:docMk/>
            <pc:sldMk cId="0" sldId="663"/>
            <ac:picMk id="4" creationId="{636B95E1-2E79-A8F2-5673-ABE926A8E455}"/>
          </ac:picMkLst>
        </pc:picChg>
      </pc:sldChg>
      <pc:sldChg chg="addSp delSp modSp mod">
        <pc:chgData name="Neil, Kevin" userId="27438336-c52b-4b9d-b4f0-dc52cdc71b45" providerId="ADAL" clId="{1B136073-390B-4CCF-B003-F2F57FB8864B}" dt="2023-10-04T14:06:15.086" v="7028" actId="20577"/>
        <pc:sldMkLst>
          <pc:docMk/>
          <pc:sldMk cId="3071543778" sldId="722"/>
        </pc:sldMkLst>
        <pc:spChg chg="mod">
          <ac:chgData name="Neil, Kevin" userId="27438336-c52b-4b9d-b4f0-dc52cdc71b45" providerId="ADAL" clId="{1B136073-390B-4CCF-B003-F2F57FB8864B}" dt="2023-10-04T14:06:15.086" v="7028" actId="20577"/>
          <ac:spMkLst>
            <pc:docMk/>
            <pc:sldMk cId="3071543778" sldId="722"/>
            <ac:spMk id="4" creationId="{6366E392-4BD5-60FE-A73C-ECC829F36B73}"/>
          </ac:spMkLst>
        </pc:spChg>
        <pc:spChg chg="mod">
          <ac:chgData name="Neil, Kevin" userId="27438336-c52b-4b9d-b4f0-dc52cdc71b45" providerId="ADAL" clId="{1B136073-390B-4CCF-B003-F2F57FB8864B}" dt="2023-10-04T13:59:52.319" v="7023" actId="1076"/>
          <ac:spMkLst>
            <pc:docMk/>
            <pc:sldMk cId="3071543778" sldId="722"/>
            <ac:spMk id="5" creationId="{AB4F8D2A-49CC-3DFB-1D62-4208C43337C4}"/>
          </ac:spMkLst>
        </pc:spChg>
        <pc:spChg chg="add del">
          <ac:chgData name="Neil, Kevin" userId="27438336-c52b-4b9d-b4f0-dc52cdc71b45" providerId="ADAL" clId="{1B136073-390B-4CCF-B003-F2F57FB8864B}" dt="2023-10-04T13:46:50.094" v="7014" actId="478"/>
          <ac:spMkLst>
            <pc:docMk/>
            <pc:sldMk cId="3071543778" sldId="722"/>
            <ac:spMk id="6" creationId="{8320DD4E-5B2B-1830-BFE0-333F5C617B79}"/>
          </ac:spMkLst>
        </pc:spChg>
        <pc:picChg chg="mod">
          <ac:chgData name="Neil, Kevin" userId="27438336-c52b-4b9d-b4f0-dc52cdc71b45" providerId="ADAL" clId="{1B136073-390B-4CCF-B003-F2F57FB8864B}" dt="2023-10-04T13:46:16.779" v="7011" actId="1076"/>
          <ac:picMkLst>
            <pc:docMk/>
            <pc:sldMk cId="3071543778" sldId="722"/>
            <ac:picMk id="2" creationId="{B9D84E53-EC38-1F00-6677-63C352FC9D91}"/>
          </ac:picMkLst>
        </pc:picChg>
        <pc:picChg chg="mod">
          <ac:chgData name="Neil, Kevin" userId="27438336-c52b-4b9d-b4f0-dc52cdc71b45" providerId="ADAL" clId="{1B136073-390B-4CCF-B003-F2F57FB8864B}" dt="2023-10-04T13:59:44.085" v="7020" actId="1076"/>
          <ac:picMkLst>
            <pc:docMk/>
            <pc:sldMk cId="3071543778" sldId="722"/>
            <ac:picMk id="7" creationId="{DBD17777-EC8A-7D3C-E0EE-07B25ECFA4FD}"/>
          </ac:picMkLst>
        </pc:picChg>
        <pc:picChg chg="del">
          <ac:chgData name="Neil, Kevin" userId="27438336-c52b-4b9d-b4f0-dc52cdc71b45" providerId="ADAL" clId="{1B136073-390B-4CCF-B003-F2F57FB8864B}" dt="2023-10-04T13:46:18.215" v="7012" actId="478"/>
          <ac:picMkLst>
            <pc:docMk/>
            <pc:sldMk cId="3071543778" sldId="722"/>
            <ac:picMk id="1026" creationId="{7D646907-A294-BB2C-F71F-C35C583FDB0E}"/>
          </ac:picMkLst>
        </pc:picChg>
        <pc:picChg chg="add mod">
          <ac:chgData name="Neil, Kevin" userId="27438336-c52b-4b9d-b4f0-dc52cdc71b45" providerId="ADAL" clId="{1B136073-390B-4CCF-B003-F2F57FB8864B}" dt="2023-10-04T13:47:19.964" v="7019" actId="1076"/>
          <ac:picMkLst>
            <pc:docMk/>
            <pc:sldMk cId="3071543778" sldId="722"/>
            <ac:picMk id="3076" creationId="{AED94DF5-52D8-D1D6-FE39-172151189C87}"/>
          </ac:picMkLst>
        </pc:picChg>
      </pc:sldChg>
      <pc:sldChg chg="ord">
        <pc:chgData name="Neil, Kevin" userId="27438336-c52b-4b9d-b4f0-dc52cdc71b45" providerId="ADAL" clId="{1B136073-390B-4CCF-B003-F2F57FB8864B}" dt="2023-09-19T09:47:26.048" v="190"/>
        <pc:sldMkLst>
          <pc:docMk/>
          <pc:sldMk cId="4142039974" sldId="728"/>
        </pc:sldMkLst>
      </pc:sldChg>
      <pc:sldChg chg="modSp mod modAnim">
        <pc:chgData name="Neil, Kevin" userId="27438336-c52b-4b9d-b4f0-dc52cdc71b45" providerId="ADAL" clId="{1B136073-390B-4CCF-B003-F2F57FB8864B}" dt="2023-10-05T08:46:45.389" v="8276"/>
        <pc:sldMkLst>
          <pc:docMk/>
          <pc:sldMk cId="3122333887" sldId="729"/>
        </pc:sldMkLst>
        <pc:spChg chg="mod">
          <ac:chgData name="Neil, Kevin" userId="27438336-c52b-4b9d-b4f0-dc52cdc71b45" providerId="ADAL" clId="{1B136073-390B-4CCF-B003-F2F57FB8864B}" dt="2023-10-04T12:15:14.219" v="6952" actId="20577"/>
          <ac:spMkLst>
            <pc:docMk/>
            <pc:sldMk cId="3122333887" sldId="729"/>
            <ac:spMk id="58" creationId="{00000000-0000-0000-0000-000000000000}"/>
          </ac:spMkLst>
        </pc:spChg>
        <pc:picChg chg="mod">
          <ac:chgData name="Neil, Kevin" userId="27438336-c52b-4b9d-b4f0-dc52cdc71b45" providerId="ADAL" clId="{1B136073-390B-4CCF-B003-F2F57FB8864B}" dt="2023-09-19T09:29:58.485" v="142" actId="1076"/>
          <ac:picMkLst>
            <pc:docMk/>
            <pc:sldMk cId="3122333887" sldId="729"/>
            <ac:picMk id="5122" creationId="{59CFBE7F-B8E7-2420-7605-C9DD679B3225}"/>
          </ac:picMkLst>
        </pc:picChg>
      </pc:sldChg>
      <pc:sldChg chg="del">
        <pc:chgData name="Neil, Kevin" userId="27438336-c52b-4b9d-b4f0-dc52cdc71b45" providerId="ADAL" clId="{1B136073-390B-4CCF-B003-F2F57FB8864B}" dt="2023-09-19T09:42:22.303" v="188" actId="47"/>
        <pc:sldMkLst>
          <pc:docMk/>
          <pc:sldMk cId="896563336" sldId="748"/>
        </pc:sldMkLst>
      </pc:sldChg>
      <pc:sldChg chg="del">
        <pc:chgData name="Neil, Kevin" userId="27438336-c52b-4b9d-b4f0-dc52cdc71b45" providerId="ADAL" clId="{1B136073-390B-4CCF-B003-F2F57FB8864B}" dt="2023-09-19T09:42:17.110" v="182" actId="47"/>
        <pc:sldMkLst>
          <pc:docMk/>
          <pc:sldMk cId="941422505" sldId="778"/>
        </pc:sldMkLst>
      </pc:sldChg>
      <pc:sldChg chg="modSp mod">
        <pc:chgData name="Neil, Kevin" userId="27438336-c52b-4b9d-b4f0-dc52cdc71b45" providerId="ADAL" clId="{1B136073-390B-4CCF-B003-F2F57FB8864B}" dt="2023-10-04T09:07:40.590" v="4064" actId="20577"/>
        <pc:sldMkLst>
          <pc:docMk/>
          <pc:sldMk cId="694222996" sldId="785"/>
        </pc:sldMkLst>
        <pc:spChg chg="mod">
          <ac:chgData name="Neil, Kevin" userId="27438336-c52b-4b9d-b4f0-dc52cdc71b45" providerId="ADAL" clId="{1B136073-390B-4CCF-B003-F2F57FB8864B}" dt="2023-10-04T09:07:40.590" v="4064" actId="20577"/>
          <ac:spMkLst>
            <pc:docMk/>
            <pc:sldMk cId="694222996" sldId="785"/>
            <ac:spMk id="2" creationId="{94E85593-A070-8A52-96DF-FFDD7CAED600}"/>
          </ac:spMkLst>
        </pc:spChg>
      </pc:sldChg>
      <pc:sldChg chg="del">
        <pc:chgData name="Neil, Kevin" userId="27438336-c52b-4b9d-b4f0-dc52cdc71b45" providerId="ADAL" clId="{1B136073-390B-4CCF-B003-F2F57FB8864B}" dt="2023-09-19T09:42:15.755" v="181" actId="47"/>
        <pc:sldMkLst>
          <pc:docMk/>
          <pc:sldMk cId="4104404596" sldId="806"/>
        </pc:sldMkLst>
      </pc:sldChg>
      <pc:sldChg chg="del">
        <pc:chgData name="Neil, Kevin" userId="27438336-c52b-4b9d-b4f0-dc52cdc71b45" providerId="ADAL" clId="{1B136073-390B-4CCF-B003-F2F57FB8864B}" dt="2023-09-19T09:37:27.704" v="147" actId="47"/>
        <pc:sldMkLst>
          <pc:docMk/>
          <pc:sldMk cId="8290001" sldId="808"/>
        </pc:sldMkLst>
      </pc:sldChg>
      <pc:sldChg chg="del">
        <pc:chgData name="Neil, Kevin" userId="27438336-c52b-4b9d-b4f0-dc52cdc71b45" providerId="ADAL" clId="{1B136073-390B-4CCF-B003-F2F57FB8864B}" dt="2023-09-19T09:41:25.298" v="148" actId="47"/>
        <pc:sldMkLst>
          <pc:docMk/>
          <pc:sldMk cId="3722051311" sldId="816"/>
        </pc:sldMkLst>
      </pc:sldChg>
      <pc:sldChg chg="del">
        <pc:chgData name="Neil, Kevin" userId="27438336-c52b-4b9d-b4f0-dc52cdc71b45" providerId="ADAL" clId="{1B136073-390B-4CCF-B003-F2F57FB8864B}" dt="2023-09-19T09:41:27.077" v="149" actId="47"/>
        <pc:sldMkLst>
          <pc:docMk/>
          <pc:sldMk cId="2833907429" sldId="817"/>
        </pc:sldMkLst>
      </pc:sldChg>
      <pc:sldChg chg="del">
        <pc:chgData name="Neil, Kevin" userId="27438336-c52b-4b9d-b4f0-dc52cdc71b45" providerId="ADAL" clId="{1B136073-390B-4CCF-B003-F2F57FB8864B}" dt="2023-09-19T09:42:02.045" v="158" actId="47"/>
        <pc:sldMkLst>
          <pc:docMk/>
          <pc:sldMk cId="624597691" sldId="818"/>
        </pc:sldMkLst>
      </pc:sldChg>
      <pc:sldChg chg="del">
        <pc:chgData name="Neil, Kevin" userId="27438336-c52b-4b9d-b4f0-dc52cdc71b45" providerId="ADAL" clId="{1B136073-390B-4CCF-B003-F2F57FB8864B}" dt="2023-09-19T09:41:37.379" v="151" actId="47"/>
        <pc:sldMkLst>
          <pc:docMk/>
          <pc:sldMk cId="44184887" sldId="819"/>
        </pc:sldMkLst>
      </pc:sldChg>
      <pc:sldChg chg="del">
        <pc:chgData name="Neil, Kevin" userId="27438336-c52b-4b9d-b4f0-dc52cdc71b45" providerId="ADAL" clId="{1B136073-390B-4CCF-B003-F2F57FB8864B}" dt="2023-09-19T09:41:39.948" v="153" actId="47"/>
        <pc:sldMkLst>
          <pc:docMk/>
          <pc:sldMk cId="2628153098" sldId="820"/>
        </pc:sldMkLst>
      </pc:sldChg>
      <pc:sldChg chg="del">
        <pc:chgData name="Neil, Kevin" userId="27438336-c52b-4b9d-b4f0-dc52cdc71b45" providerId="ADAL" clId="{1B136073-390B-4CCF-B003-F2F57FB8864B}" dt="2023-09-19T09:41:41.046" v="154" actId="47"/>
        <pc:sldMkLst>
          <pc:docMk/>
          <pc:sldMk cId="1912604903" sldId="821"/>
        </pc:sldMkLst>
      </pc:sldChg>
      <pc:sldChg chg="del">
        <pc:chgData name="Neil, Kevin" userId="27438336-c52b-4b9d-b4f0-dc52cdc71b45" providerId="ADAL" clId="{1B136073-390B-4CCF-B003-F2F57FB8864B}" dt="2023-09-19T09:41:42.602" v="155" actId="47"/>
        <pc:sldMkLst>
          <pc:docMk/>
          <pc:sldMk cId="3063484306" sldId="822"/>
        </pc:sldMkLst>
      </pc:sldChg>
      <pc:sldChg chg="del">
        <pc:chgData name="Neil, Kevin" userId="27438336-c52b-4b9d-b4f0-dc52cdc71b45" providerId="ADAL" clId="{1B136073-390B-4CCF-B003-F2F57FB8864B}" dt="2023-10-04T12:17:53.487" v="6974" actId="2696"/>
        <pc:sldMkLst>
          <pc:docMk/>
          <pc:sldMk cId="134857241" sldId="823"/>
        </pc:sldMkLst>
      </pc:sldChg>
      <pc:sldChg chg="add">
        <pc:chgData name="Neil, Kevin" userId="27438336-c52b-4b9d-b4f0-dc52cdc71b45" providerId="ADAL" clId="{1B136073-390B-4CCF-B003-F2F57FB8864B}" dt="2023-10-04T12:18:01.859" v="6975"/>
        <pc:sldMkLst>
          <pc:docMk/>
          <pc:sldMk cId="655500025" sldId="823"/>
        </pc:sldMkLst>
      </pc:sldChg>
      <pc:sldChg chg="modSp add mod">
        <pc:chgData name="Neil, Kevin" userId="27438336-c52b-4b9d-b4f0-dc52cdc71b45" providerId="ADAL" clId="{1B136073-390B-4CCF-B003-F2F57FB8864B}" dt="2023-10-05T09:13:39.896" v="8499" actId="20577"/>
        <pc:sldMkLst>
          <pc:docMk/>
          <pc:sldMk cId="365056090" sldId="824"/>
        </pc:sldMkLst>
        <pc:spChg chg="mod">
          <ac:chgData name="Neil, Kevin" userId="27438336-c52b-4b9d-b4f0-dc52cdc71b45" providerId="ADAL" clId="{1B136073-390B-4CCF-B003-F2F57FB8864B}" dt="2023-10-05T09:13:39.896" v="8499" actId="20577"/>
          <ac:spMkLst>
            <pc:docMk/>
            <pc:sldMk cId="365056090" sldId="824"/>
            <ac:spMk id="3" creationId="{37148C29-5769-AA43-CFA7-21D46D6F26B8}"/>
          </ac:spMkLst>
        </pc:spChg>
        <pc:graphicFrameChg chg="mod">
          <ac:chgData name="Neil, Kevin" userId="27438336-c52b-4b9d-b4f0-dc52cdc71b45" providerId="ADAL" clId="{1B136073-390B-4CCF-B003-F2F57FB8864B}" dt="2023-10-05T09:13:29.962" v="8470" actId="1076"/>
          <ac:graphicFrameMkLst>
            <pc:docMk/>
            <pc:sldMk cId="365056090" sldId="824"/>
            <ac:graphicFrameMk id="4" creationId="{DC631CBC-0E2A-A752-06AD-E1F67E7DB171}"/>
          </ac:graphicFrameMkLst>
        </pc:graphicFrameChg>
        <pc:picChg chg="mod">
          <ac:chgData name="Neil, Kevin" userId="27438336-c52b-4b9d-b4f0-dc52cdc71b45" providerId="ADAL" clId="{1B136073-390B-4CCF-B003-F2F57FB8864B}" dt="2023-10-05T09:13:21.123" v="8468" actId="1076"/>
          <ac:picMkLst>
            <pc:docMk/>
            <pc:sldMk cId="365056090" sldId="824"/>
            <ac:picMk id="5" creationId="{CBFADB67-77A3-A4B0-561B-257219D963E9}"/>
          </ac:picMkLst>
        </pc:picChg>
      </pc:sldChg>
      <pc:sldChg chg="del">
        <pc:chgData name="Neil, Kevin" userId="27438336-c52b-4b9d-b4f0-dc52cdc71b45" providerId="ADAL" clId="{1B136073-390B-4CCF-B003-F2F57FB8864B}" dt="2023-10-04T12:17:53.487" v="6974" actId="2696"/>
        <pc:sldMkLst>
          <pc:docMk/>
          <pc:sldMk cId="3895449911" sldId="824"/>
        </pc:sldMkLst>
      </pc:sldChg>
      <pc:sldChg chg="del">
        <pc:chgData name="Neil, Kevin" userId="27438336-c52b-4b9d-b4f0-dc52cdc71b45" providerId="ADAL" clId="{1B136073-390B-4CCF-B003-F2F57FB8864B}" dt="2023-10-04T12:17:53.487" v="6974" actId="2696"/>
        <pc:sldMkLst>
          <pc:docMk/>
          <pc:sldMk cId="452051133" sldId="825"/>
        </pc:sldMkLst>
      </pc:sldChg>
      <pc:sldChg chg="add del">
        <pc:chgData name="Neil, Kevin" userId="27438336-c52b-4b9d-b4f0-dc52cdc71b45" providerId="ADAL" clId="{1B136073-390B-4CCF-B003-F2F57FB8864B}" dt="2023-10-05T08:49:19.439" v="8278" actId="47"/>
        <pc:sldMkLst>
          <pc:docMk/>
          <pc:sldMk cId="798787770" sldId="825"/>
        </pc:sldMkLst>
      </pc:sldChg>
      <pc:sldChg chg="modSp del mod">
        <pc:chgData name="Neil, Kevin" userId="27438336-c52b-4b9d-b4f0-dc52cdc71b45" providerId="ADAL" clId="{1B136073-390B-4CCF-B003-F2F57FB8864B}" dt="2023-10-04T12:17:53.487" v="6974" actId="2696"/>
        <pc:sldMkLst>
          <pc:docMk/>
          <pc:sldMk cId="505143485" sldId="826"/>
        </pc:sldMkLst>
        <pc:spChg chg="mod">
          <ac:chgData name="Neil, Kevin" userId="27438336-c52b-4b9d-b4f0-dc52cdc71b45" providerId="ADAL" clId="{1B136073-390B-4CCF-B003-F2F57FB8864B}" dt="2023-10-03T08:30:24.071" v="1009" actId="113"/>
          <ac:spMkLst>
            <pc:docMk/>
            <pc:sldMk cId="505143485" sldId="826"/>
            <ac:spMk id="3" creationId="{7B7C7856-7CEF-5C33-8E73-35F74923F729}"/>
          </ac:spMkLst>
        </pc:spChg>
      </pc:sldChg>
      <pc:sldChg chg="add del">
        <pc:chgData name="Neil, Kevin" userId="27438336-c52b-4b9d-b4f0-dc52cdc71b45" providerId="ADAL" clId="{1B136073-390B-4CCF-B003-F2F57FB8864B}" dt="2023-10-05T08:49:21.467" v="8279" actId="47"/>
        <pc:sldMkLst>
          <pc:docMk/>
          <pc:sldMk cId="1108262529" sldId="826"/>
        </pc:sldMkLst>
      </pc:sldChg>
      <pc:sldChg chg="del">
        <pc:chgData name="Neil, Kevin" userId="27438336-c52b-4b9d-b4f0-dc52cdc71b45" providerId="ADAL" clId="{1B136073-390B-4CCF-B003-F2F57FB8864B}" dt="2023-10-03T08:30:12.002" v="1001" actId="47"/>
        <pc:sldMkLst>
          <pc:docMk/>
          <pc:sldMk cId="937100243" sldId="827"/>
        </pc:sldMkLst>
      </pc:sldChg>
      <pc:sldChg chg="del">
        <pc:chgData name="Neil, Kevin" userId="27438336-c52b-4b9d-b4f0-dc52cdc71b45" providerId="ADAL" clId="{1B136073-390B-4CCF-B003-F2F57FB8864B}" dt="2023-10-03T08:30:09.811" v="1000" actId="47"/>
        <pc:sldMkLst>
          <pc:docMk/>
          <pc:sldMk cId="2002464382" sldId="828"/>
        </pc:sldMkLst>
      </pc:sldChg>
      <pc:sldChg chg="del">
        <pc:chgData name="Neil, Kevin" userId="27438336-c52b-4b9d-b4f0-dc52cdc71b45" providerId="ADAL" clId="{1B136073-390B-4CCF-B003-F2F57FB8864B}" dt="2023-10-03T08:30:28.693" v="1010" actId="47"/>
        <pc:sldMkLst>
          <pc:docMk/>
          <pc:sldMk cId="1049128471" sldId="829"/>
        </pc:sldMkLst>
      </pc:sldChg>
      <pc:sldChg chg="del">
        <pc:chgData name="Neil, Kevin" userId="27438336-c52b-4b9d-b4f0-dc52cdc71b45" providerId="ADAL" clId="{1B136073-390B-4CCF-B003-F2F57FB8864B}" dt="2023-09-19T09:42:18.087" v="183" actId="47"/>
        <pc:sldMkLst>
          <pc:docMk/>
          <pc:sldMk cId="238460472" sldId="830"/>
        </pc:sldMkLst>
      </pc:sldChg>
      <pc:sldChg chg="del">
        <pc:chgData name="Neil, Kevin" userId="27438336-c52b-4b9d-b4f0-dc52cdc71b45" providerId="ADAL" clId="{1B136073-390B-4CCF-B003-F2F57FB8864B}" dt="2023-09-19T09:41:28.673" v="150" actId="47"/>
        <pc:sldMkLst>
          <pc:docMk/>
          <pc:sldMk cId="1542199160" sldId="831"/>
        </pc:sldMkLst>
      </pc:sldChg>
      <pc:sldChg chg="del">
        <pc:chgData name="Neil, Kevin" userId="27438336-c52b-4b9d-b4f0-dc52cdc71b45" providerId="ADAL" clId="{1B136073-390B-4CCF-B003-F2F57FB8864B}" dt="2023-09-19T09:42:18.811" v="184" actId="47"/>
        <pc:sldMkLst>
          <pc:docMk/>
          <pc:sldMk cId="2622404115" sldId="833"/>
        </pc:sldMkLst>
      </pc:sldChg>
      <pc:sldChg chg="del">
        <pc:chgData name="Neil, Kevin" userId="27438336-c52b-4b9d-b4f0-dc52cdc71b45" providerId="ADAL" clId="{1B136073-390B-4CCF-B003-F2F57FB8864B}" dt="2023-09-19T09:42:21.103" v="187" actId="47"/>
        <pc:sldMkLst>
          <pc:docMk/>
          <pc:sldMk cId="625648981" sldId="834"/>
        </pc:sldMkLst>
      </pc:sldChg>
      <pc:sldChg chg="del">
        <pc:chgData name="Neil, Kevin" userId="27438336-c52b-4b9d-b4f0-dc52cdc71b45" providerId="ADAL" clId="{1B136073-390B-4CCF-B003-F2F57FB8864B}" dt="2023-09-19T09:42:12.964" v="175" actId="47"/>
        <pc:sldMkLst>
          <pc:docMk/>
          <pc:sldMk cId="1596206152" sldId="836"/>
        </pc:sldMkLst>
      </pc:sldChg>
      <pc:sldChg chg="del">
        <pc:chgData name="Neil, Kevin" userId="27438336-c52b-4b9d-b4f0-dc52cdc71b45" providerId="ADAL" clId="{1B136073-390B-4CCF-B003-F2F57FB8864B}" dt="2023-09-19T09:42:13.533" v="176" actId="47"/>
        <pc:sldMkLst>
          <pc:docMk/>
          <pc:sldMk cId="1337453407" sldId="837"/>
        </pc:sldMkLst>
      </pc:sldChg>
      <pc:sldChg chg="del">
        <pc:chgData name="Neil, Kevin" userId="27438336-c52b-4b9d-b4f0-dc52cdc71b45" providerId="ADAL" clId="{1B136073-390B-4CCF-B003-F2F57FB8864B}" dt="2023-09-19T09:42:13.883" v="177" actId="47"/>
        <pc:sldMkLst>
          <pc:docMk/>
          <pc:sldMk cId="2528054038" sldId="838"/>
        </pc:sldMkLst>
      </pc:sldChg>
      <pc:sldChg chg="del">
        <pc:chgData name="Neil, Kevin" userId="27438336-c52b-4b9d-b4f0-dc52cdc71b45" providerId="ADAL" clId="{1B136073-390B-4CCF-B003-F2F57FB8864B}" dt="2023-09-19T09:42:14.782" v="179" actId="47"/>
        <pc:sldMkLst>
          <pc:docMk/>
          <pc:sldMk cId="1149957187" sldId="839"/>
        </pc:sldMkLst>
      </pc:sldChg>
      <pc:sldChg chg="del">
        <pc:chgData name="Neil, Kevin" userId="27438336-c52b-4b9d-b4f0-dc52cdc71b45" providerId="ADAL" clId="{1B136073-390B-4CCF-B003-F2F57FB8864B}" dt="2023-09-19T09:42:15.193" v="180" actId="47"/>
        <pc:sldMkLst>
          <pc:docMk/>
          <pc:sldMk cId="1121968433" sldId="840"/>
        </pc:sldMkLst>
      </pc:sldChg>
      <pc:sldChg chg="del">
        <pc:chgData name="Neil, Kevin" userId="27438336-c52b-4b9d-b4f0-dc52cdc71b45" providerId="ADAL" clId="{1B136073-390B-4CCF-B003-F2F57FB8864B}" dt="2023-09-19T09:42:12.061" v="174" actId="47"/>
        <pc:sldMkLst>
          <pc:docMk/>
          <pc:sldMk cId="1108619418" sldId="841"/>
        </pc:sldMkLst>
      </pc:sldChg>
      <pc:sldChg chg="del">
        <pc:chgData name="Neil, Kevin" userId="27438336-c52b-4b9d-b4f0-dc52cdc71b45" providerId="ADAL" clId="{1B136073-390B-4CCF-B003-F2F57FB8864B}" dt="2023-09-19T09:42:02.866" v="159" actId="47"/>
        <pc:sldMkLst>
          <pc:docMk/>
          <pc:sldMk cId="3588916034" sldId="842"/>
        </pc:sldMkLst>
      </pc:sldChg>
      <pc:sldChg chg="del">
        <pc:chgData name="Neil, Kevin" userId="27438336-c52b-4b9d-b4f0-dc52cdc71b45" providerId="ADAL" clId="{1B136073-390B-4CCF-B003-F2F57FB8864B}" dt="2023-09-19T09:42:04.720" v="162" actId="47"/>
        <pc:sldMkLst>
          <pc:docMk/>
          <pc:sldMk cId="1527067813" sldId="844"/>
        </pc:sldMkLst>
      </pc:sldChg>
      <pc:sldChg chg="addSp delSp modSp mod ord">
        <pc:chgData name="Neil, Kevin" userId="27438336-c52b-4b9d-b4f0-dc52cdc71b45" providerId="ADAL" clId="{1B136073-390B-4CCF-B003-F2F57FB8864B}" dt="2023-10-05T09:07:32.505" v="8331" actId="1076"/>
        <pc:sldMkLst>
          <pc:docMk/>
          <pc:sldMk cId="3831068968" sldId="845"/>
        </pc:sldMkLst>
        <pc:spChg chg="mod">
          <ac:chgData name="Neil, Kevin" userId="27438336-c52b-4b9d-b4f0-dc52cdc71b45" providerId="ADAL" clId="{1B136073-390B-4CCF-B003-F2F57FB8864B}" dt="2023-10-05T09:07:32.505" v="8331" actId="1076"/>
          <ac:spMkLst>
            <pc:docMk/>
            <pc:sldMk cId="3831068968" sldId="845"/>
            <ac:spMk id="3" creationId="{5A2E46DF-E919-AE8A-A6C3-DEDCAEC53BD6}"/>
          </ac:spMkLst>
        </pc:spChg>
        <pc:picChg chg="del">
          <ac:chgData name="Neil, Kevin" userId="27438336-c52b-4b9d-b4f0-dc52cdc71b45" providerId="ADAL" clId="{1B136073-390B-4CCF-B003-F2F57FB8864B}" dt="2023-10-05T09:06:50.843" v="8327" actId="478"/>
          <ac:picMkLst>
            <pc:docMk/>
            <pc:sldMk cId="3831068968" sldId="845"/>
            <ac:picMk id="2050" creationId="{ACD3B10A-3BC4-C03D-FB99-C91B3C3D44FF}"/>
          </ac:picMkLst>
        </pc:picChg>
        <pc:picChg chg="add mod">
          <ac:chgData name="Neil, Kevin" userId="27438336-c52b-4b9d-b4f0-dc52cdc71b45" providerId="ADAL" clId="{1B136073-390B-4CCF-B003-F2F57FB8864B}" dt="2023-10-05T09:07:20.378" v="8329" actId="167"/>
          <ac:picMkLst>
            <pc:docMk/>
            <pc:sldMk cId="3831068968" sldId="845"/>
            <ac:picMk id="4098" creationId="{F31C0040-709F-1545-EB91-3ACC14272762}"/>
          </ac:picMkLst>
        </pc:picChg>
      </pc:sldChg>
      <pc:sldChg chg="del">
        <pc:chgData name="Neil, Kevin" userId="27438336-c52b-4b9d-b4f0-dc52cdc71b45" providerId="ADAL" clId="{1B136073-390B-4CCF-B003-F2F57FB8864B}" dt="2023-09-19T09:41:58.466" v="156" actId="47"/>
        <pc:sldMkLst>
          <pc:docMk/>
          <pc:sldMk cId="1115891319" sldId="846"/>
        </pc:sldMkLst>
      </pc:sldChg>
      <pc:sldChg chg="addSp modSp mod">
        <pc:chgData name="Neil, Kevin" userId="27438336-c52b-4b9d-b4f0-dc52cdc71b45" providerId="ADAL" clId="{1B136073-390B-4CCF-B003-F2F57FB8864B}" dt="2023-10-05T09:49:10.829" v="8521" actId="14100"/>
        <pc:sldMkLst>
          <pc:docMk/>
          <pc:sldMk cId="2413895586" sldId="847"/>
        </pc:sldMkLst>
        <pc:spChg chg="add mod">
          <ac:chgData name="Neil, Kevin" userId="27438336-c52b-4b9d-b4f0-dc52cdc71b45" providerId="ADAL" clId="{1B136073-390B-4CCF-B003-F2F57FB8864B}" dt="2023-10-05T09:49:10.829" v="8521" actId="14100"/>
          <ac:spMkLst>
            <pc:docMk/>
            <pc:sldMk cId="2413895586" sldId="847"/>
            <ac:spMk id="4" creationId="{A3C7FD44-DDF9-752C-3CB9-27CCABA52D57}"/>
          </ac:spMkLst>
        </pc:spChg>
      </pc:sldChg>
      <pc:sldChg chg="addSp delSp modSp mod">
        <pc:chgData name="Neil, Kevin" userId="27438336-c52b-4b9d-b4f0-dc52cdc71b45" providerId="ADAL" clId="{1B136073-390B-4CCF-B003-F2F57FB8864B}" dt="2023-10-05T09:09:14.738" v="8335" actId="14100"/>
        <pc:sldMkLst>
          <pc:docMk/>
          <pc:sldMk cId="1244398769" sldId="848"/>
        </pc:sldMkLst>
        <pc:picChg chg="add mod">
          <ac:chgData name="Neil, Kevin" userId="27438336-c52b-4b9d-b4f0-dc52cdc71b45" providerId="ADAL" clId="{1B136073-390B-4CCF-B003-F2F57FB8864B}" dt="2023-10-05T09:09:14.738" v="8335" actId="14100"/>
          <ac:picMkLst>
            <pc:docMk/>
            <pc:sldMk cId="1244398769" sldId="848"/>
            <ac:picMk id="5" creationId="{492AD5E1-D103-2500-A41E-3005F9D28571}"/>
          </ac:picMkLst>
        </pc:picChg>
        <pc:picChg chg="del">
          <ac:chgData name="Neil, Kevin" userId="27438336-c52b-4b9d-b4f0-dc52cdc71b45" providerId="ADAL" clId="{1B136073-390B-4CCF-B003-F2F57FB8864B}" dt="2023-10-05T09:08:21.252" v="8332" actId="478"/>
          <ac:picMkLst>
            <pc:docMk/>
            <pc:sldMk cId="1244398769" sldId="848"/>
            <ac:picMk id="6" creationId="{22AC5C11-6112-6D89-048F-7D66997ADEC3}"/>
          </ac:picMkLst>
        </pc:picChg>
      </pc:sldChg>
      <pc:sldChg chg="delSp del mod">
        <pc:chgData name="Neil, Kevin" userId="27438336-c52b-4b9d-b4f0-dc52cdc71b45" providerId="ADAL" clId="{1B136073-390B-4CCF-B003-F2F57FB8864B}" dt="2023-10-05T09:09:32.086" v="8337" actId="2696"/>
        <pc:sldMkLst>
          <pc:docMk/>
          <pc:sldMk cId="4279409144" sldId="849"/>
        </pc:sldMkLst>
        <pc:picChg chg="del">
          <ac:chgData name="Neil, Kevin" userId="27438336-c52b-4b9d-b4f0-dc52cdc71b45" providerId="ADAL" clId="{1B136073-390B-4CCF-B003-F2F57FB8864B}" dt="2023-10-05T09:09:28.102" v="8336" actId="478"/>
          <ac:picMkLst>
            <pc:docMk/>
            <pc:sldMk cId="4279409144" sldId="849"/>
            <ac:picMk id="5" creationId="{F37900F4-A35D-69DC-7691-8758E7298B12}"/>
          </ac:picMkLst>
        </pc:picChg>
      </pc:sldChg>
      <pc:sldChg chg="modSp add mod">
        <pc:chgData name="Neil, Kevin" userId="27438336-c52b-4b9d-b4f0-dc52cdc71b45" providerId="ADAL" clId="{1B136073-390B-4CCF-B003-F2F57FB8864B}" dt="2023-10-05T11:32:36.527" v="8897" actId="1076"/>
        <pc:sldMkLst>
          <pc:docMk/>
          <pc:sldMk cId="599893592" sldId="850"/>
        </pc:sldMkLst>
        <pc:spChg chg="mod">
          <ac:chgData name="Neil, Kevin" userId="27438336-c52b-4b9d-b4f0-dc52cdc71b45" providerId="ADAL" clId="{1B136073-390B-4CCF-B003-F2F57FB8864B}" dt="2023-10-05T11:32:33.622" v="8896" actId="20577"/>
          <ac:spMkLst>
            <pc:docMk/>
            <pc:sldMk cId="599893592" sldId="850"/>
            <ac:spMk id="3" creationId="{B62BC976-3302-E831-F8D9-BF63239CE1C3}"/>
          </ac:spMkLst>
        </pc:spChg>
        <pc:picChg chg="mod">
          <ac:chgData name="Neil, Kevin" userId="27438336-c52b-4b9d-b4f0-dc52cdc71b45" providerId="ADAL" clId="{1B136073-390B-4CCF-B003-F2F57FB8864B}" dt="2023-10-05T11:28:31.996" v="8892" actId="1076"/>
          <ac:picMkLst>
            <pc:docMk/>
            <pc:sldMk cId="599893592" sldId="850"/>
            <ac:picMk id="4" creationId="{DE4F5535-B56C-7AA7-27B2-09CCAEBA5B0D}"/>
          </ac:picMkLst>
        </pc:picChg>
        <pc:picChg chg="mod">
          <ac:chgData name="Neil, Kevin" userId="27438336-c52b-4b9d-b4f0-dc52cdc71b45" providerId="ADAL" clId="{1B136073-390B-4CCF-B003-F2F57FB8864B}" dt="2023-10-05T11:32:36.527" v="8897" actId="1076"/>
          <ac:picMkLst>
            <pc:docMk/>
            <pc:sldMk cId="599893592" sldId="850"/>
            <ac:picMk id="6" creationId="{91B4D9E5-314D-9FDC-1A81-7FDC571D0B44}"/>
          </ac:picMkLst>
        </pc:picChg>
      </pc:sldChg>
      <pc:sldChg chg="addSp delSp modSp del mod">
        <pc:chgData name="Neil, Kevin" userId="27438336-c52b-4b9d-b4f0-dc52cdc71b45" providerId="ADAL" clId="{1B136073-390B-4CCF-B003-F2F57FB8864B}" dt="2023-10-04T12:17:53.487" v="6974" actId="2696"/>
        <pc:sldMkLst>
          <pc:docMk/>
          <pc:sldMk cId="1086619952" sldId="850"/>
        </pc:sldMkLst>
        <pc:picChg chg="add mod">
          <ac:chgData name="Neil, Kevin" userId="27438336-c52b-4b9d-b4f0-dc52cdc71b45" providerId="ADAL" clId="{1B136073-390B-4CCF-B003-F2F57FB8864B}" dt="2023-10-03T08:19:17.401" v="938" actId="1076"/>
          <ac:picMkLst>
            <pc:docMk/>
            <pc:sldMk cId="1086619952" sldId="850"/>
            <ac:picMk id="4" creationId="{DE4F5535-B56C-7AA7-27B2-09CCAEBA5B0D}"/>
          </ac:picMkLst>
        </pc:picChg>
        <pc:picChg chg="add del mod">
          <ac:chgData name="Neil, Kevin" userId="27438336-c52b-4b9d-b4f0-dc52cdc71b45" providerId="ADAL" clId="{1B136073-390B-4CCF-B003-F2F57FB8864B}" dt="2023-10-03T08:18:01.990" v="932" actId="478"/>
          <ac:picMkLst>
            <pc:docMk/>
            <pc:sldMk cId="1086619952" sldId="850"/>
            <ac:picMk id="5" creationId="{F7105187-4D33-DBA7-5F0C-7402CA41652F}"/>
          </ac:picMkLst>
        </pc:picChg>
        <pc:picChg chg="add mod">
          <ac:chgData name="Neil, Kevin" userId="27438336-c52b-4b9d-b4f0-dc52cdc71b45" providerId="ADAL" clId="{1B136073-390B-4CCF-B003-F2F57FB8864B}" dt="2023-10-03T08:18:40.323" v="937" actId="1076"/>
          <ac:picMkLst>
            <pc:docMk/>
            <pc:sldMk cId="1086619952" sldId="850"/>
            <ac:picMk id="6" creationId="{91B4D9E5-314D-9FDC-1A81-7FDC571D0B44}"/>
          </ac:picMkLst>
        </pc:picChg>
      </pc:sldChg>
      <pc:sldChg chg="addSp modSp add mod modAnim">
        <pc:chgData name="Neil, Kevin" userId="27438336-c52b-4b9d-b4f0-dc52cdc71b45" providerId="ADAL" clId="{1B136073-390B-4CCF-B003-F2F57FB8864B}" dt="2023-10-05T09:15:09.851" v="8509" actId="1076"/>
        <pc:sldMkLst>
          <pc:docMk/>
          <pc:sldMk cId="558563161" sldId="851"/>
        </pc:sldMkLst>
        <pc:spChg chg="mod">
          <ac:chgData name="Neil, Kevin" userId="27438336-c52b-4b9d-b4f0-dc52cdc71b45" providerId="ADAL" clId="{1B136073-390B-4CCF-B003-F2F57FB8864B}" dt="2023-10-05T09:10:46.226" v="8404" actId="20577"/>
          <ac:spMkLst>
            <pc:docMk/>
            <pc:sldMk cId="558563161" sldId="851"/>
            <ac:spMk id="3" creationId="{15FD968B-2CC5-4EE6-B3D9-A022B2BC3DD3}"/>
          </ac:spMkLst>
        </pc:spChg>
        <pc:picChg chg="add mod">
          <ac:chgData name="Neil, Kevin" userId="27438336-c52b-4b9d-b4f0-dc52cdc71b45" providerId="ADAL" clId="{1B136073-390B-4CCF-B003-F2F57FB8864B}" dt="2023-10-05T09:15:09.851" v="8509" actId="1076"/>
          <ac:picMkLst>
            <pc:docMk/>
            <pc:sldMk cId="558563161" sldId="851"/>
            <ac:picMk id="5122" creationId="{7DBD6318-F086-DED6-072C-A21ABD978A4B}"/>
          </ac:picMkLst>
        </pc:picChg>
      </pc:sldChg>
      <pc:sldChg chg="del">
        <pc:chgData name="Neil, Kevin" userId="27438336-c52b-4b9d-b4f0-dc52cdc71b45" providerId="ADAL" clId="{1B136073-390B-4CCF-B003-F2F57FB8864B}" dt="2023-09-19T09:42:20.334" v="186" actId="47"/>
        <pc:sldMkLst>
          <pc:docMk/>
          <pc:sldMk cId="591553694" sldId="851"/>
        </pc:sldMkLst>
      </pc:sldChg>
      <pc:sldChg chg="modSp new del mod">
        <pc:chgData name="Neil, Kevin" userId="27438336-c52b-4b9d-b4f0-dc52cdc71b45" providerId="ADAL" clId="{1B136073-390B-4CCF-B003-F2F57FB8864B}" dt="2023-10-04T12:17:53.487" v="6974" actId="2696"/>
        <pc:sldMkLst>
          <pc:docMk/>
          <pc:sldMk cId="3580063800" sldId="851"/>
        </pc:sldMkLst>
        <pc:spChg chg="mod">
          <ac:chgData name="Neil, Kevin" userId="27438336-c52b-4b9d-b4f0-dc52cdc71b45" providerId="ADAL" clId="{1B136073-390B-4CCF-B003-F2F57FB8864B}" dt="2023-10-03T08:09:32.528" v="272" actId="20577"/>
          <ac:spMkLst>
            <pc:docMk/>
            <pc:sldMk cId="3580063800" sldId="851"/>
            <ac:spMk id="2" creationId="{EB7C62B6-5298-248A-867D-8C8494DBF202}"/>
          </ac:spMkLst>
        </pc:spChg>
        <pc:spChg chg="mod">
          <ac:chgData name="Neil, Kevin" userId="27438336-c52b-4b9d-b4f0-dc52cdc71b45" providerId="ADAL" clId="{1B136073-390B-4CCF-B003-F2F57FB8864B}" dt="2023-10-03T08:11:07.197" v="442" actId="20577"/>
          <ac:spMkLst>
            <pc:docMk/>
            <pc:sldMk cId="3580063800" sldId="851"/>
            <ac:spMk id="3" creationId="{15FD968B-2CC5-4EE6-B3D9-A022B2BC3DD3}"/>
          </ac:spMkLst>
        </pc:spChg>
      </pc:sldChg>
      <pc:sldChg chg="del">
        <pc:chgData name="Neil, Kevin" userId="27438336-c52b-4b9d-b4f0-dc52cdc71b45" providerId="ADAL" clId="{1B136073-390B-4CCF-B003-F2F57FB8864B}" dt="2023-09-19T09:42:19.609" v="185" actId="47"/>
        <pc:sldMkLst>
          <pc:docMk/>
          <pc:sldMk cId="247590050" sldId="852"/>
        </pc:sldMkLst>
      </pc:sldChg>
      <pc:sldChg chg="modSp add modAnim">
        <pc:chgData name="Neil, Kevin" userId="27438336-c52b-4b9d-b4f0-dc52cdc71b45" providerId="ADAL" clId="{1B136073-390B-4CCF-B003-F2F57FB8864B}" dt="2023-10-05T11:16:30.112" v="8557" actId="20577"/>
        <pc:sldMkLst>
          <pc:docMk/>
          <pc:sldMk cId="842831037" sldId="852"/>
        </pc:sldMkLst>
        <pc:spChg chg="mod">
          <ac:chgData name="Neil, Kevin" userId="27438336-c52b-4b9d-b4f0-dc52cdc71b45" providerId="ADAL" clId="{1B136073-390B-4CCF-B003-F2F57FB8864B}" dt="2023-10-05T11:16:30.112" v="8557" actId="20577"/>
          <ac:spMkLst>
            <pc:docMk/>
            <pc:sldMk cId="842831037" sldId="852"/>
            <ac:spMk id="3" creationId="{15FD968B-2CC5-4EE6-B3D9-A022B2BC3DD3}"/>
          </ac:spMkLst>
        </pc:spChg>
      </pc:sldChg>
      <pc:sldChg chg="addSp modSp add del mod">
        <pc:chgData name="Neil, Kevin" userId="27438336-c52b-4b9d-b4f0-dc52cdc71b45" providerId="ADAL" clId="{1B136073-390B-4CCF-B003-F2F57FB8864B}" dt="2023-10-04T12:17:53.487" v="6974" actId="2696"/>
        <pc:sldMkLst>
          <pc:docMk/>
          <pc:sldMk cId="2227007856" sldId="852"/>
        </pc:sldMkLst>
        <pc:spChg chg="mod">
          <ac:chgData name="Neil, Kevin" userId="27438336-c52b-4b9d-b4f0-dc52cdc71b45" providerId="ADAL" clId="{1B136073-390B-4CCF-B003-F2F57FB8864B}" dt="2023-10-03T08:13:34.179" v="618" actId="20577"/>
          <ac:spMkLst>
            <pc:docMk/>
            <pc:sldMk cId="2227007856" sldId="852"/>
            <ac:spMk id="3" creationId="{15FD968B-2CC5-4EE6-B3D9-A022B2BC3DD3}"/>
          </ac:spMkLst>
        </pc:spChg>
        <pc:picChg chg="add mod">
          <ac:chgData name="Neil, Kevin" userId="27438336-c52b-4b9d-b4f0-dc52cdc71b45" providerId="ADAL" clId="{1B136073-390B-4CCF-B003-F2F57FB8864B}" dt="2023-10-03T08:12:41.603" v="446" actId="1076"/>
          <ac:picMkLst>
            <pc:docMk/>
            <pc:sldMk cId="2227007856" sldId="852"/>
            <ac:picMk id="5" creationId="{E5BB97DC-399D-35B8-6C15-01F255145658}"/>
          </ac:picMkLst>
        </pc:picChg>
      </pc:sldChg>
      <pc:sldChg chg="del">
        <pc:chgData name="Neil, Kevin" userId="27438336-c52b-4b9d-b4f0-dc52cdc71b45" providerId="ADAL" clId="{1B136073-390B-4CCF-B003-F2F57FB8864B}" dt="2023-09-19T09:41:38.581" v="152" actId="47"/>
        <pc:sldMkLst>
          <pc:docMk/>
          <pc:sldMk cId="1176360062" sldId="853"/>
        </pc:sldMkLst>
      </pc:sldChg>
      <pc:sldChg chg="delSp modSp add del mod">
        <pc:chgData name="Neil, Kevin" userId="27438336-c52b-4b9d-b4f0-dc52cdc71b45" providerId="ADAL" clId="{1B136073-390B-4CCF-B003-F2F57FB8864B}" dt="2023-10-04T12:17:53.487" v="6974" actId="2696"/>
        <pc:sldMkLst>
          <pc:docMk/>
          <pc:sldMk cId="1905048272" sldId="853"/>
        </pc:sldMkLst>
        <pc:spChg chg="mod">
          <ac:chgData name="Neil, Kevin" userId="27438336-c52b-4b9d-b4f0-dc52cdc71b45" providerId="ADAL" clId="{1B136073-390B-4CCF-B003-F2F57FB8864B}" dt="2023-10-03T08:15:10.842" v="878" actId="5793"/>
          <ac:spMkLst>
            <pc:docMk/>
            <pc:sldMk cId="1905048272" sldId="853"/>
            <ac:spMk id="3" creationId="{15FD968B-2CC5-4EE6-B3D9-A022B2BC3DD3}"/>
          </ac:spMkLst>
        </pc:spChg>
        <pc:picChg chg="del">
          <ac:chgData name="Neil, Kevin" userId="27438336-c52b-4b9d-b4f0-dc52cdc71b45" providerId="ADAL" clId="{1B136073-390B-4CCF-B003-F2F57FB8864B}" dt="2023-10-03T08:13:44.540" v="620" actId="478"/>
          <ac:picMkLst>
            <pc:docMk/>
            <pc:sldMk cId="1905048272" sldId="853"/>
            <ac:picMk id="5" creationId="{E5BB97DC-399D-35B8-6C15-01F255145658}"/>
          </ac:picMkLst>
        </pc:picChg>
      </pc:sldChg>
      <pc:sldChg chg="modSp add modAnim">
        <pc:chgData name="Neil, Kevin" userId="27438336-c52b-4b9d-b4f0-dc52cdc71b45" providerId="ADAL" clId="{1B136073-390B-4CCF-B003-F2F57FB8864B}" dt="2023-10-05T11:16:43.468" v="8570" actId="20577"/>
        <pc:sldMkLst>
          <pc:docMk/>
          <pc:sldMk cId="2797574926" sldId="853"/>
        </pc:sldMkLst>
        <pc:spChg chg="mod">
          <ac:chgData name="Neil, Kevin" userId="27438336-c52b-4b9d-b4f0-dc52cdc71b45" providerId="ADAL" clId="{1B136073-390B-4CCF-B003-F2F57FB8864B}" dt="2023-10-05T11:16:43.468" v="8570" actId="20577"/>
          <ac:spMkLst>
            <pc:docMk/>
            <pc:sldMk cId="2797574926" sldId="853"/>
            <ac:spMk id="3" creationId="{15FD968B-2CC5-4EE6-B3D9-A022B2BC3DD3}"/>
          </ac:spMkLst>
        </pc:spChg>
      </pc:sldChg>
      <pc:sldChg chg="modSp add del mod">
        <pc:chgData name="Neil, Kevin" userId="27438336-c52b-4b9d-b4f0-dc52cdc71b45" providerId="ADAL" clId="{1B136073-390B-4CCF-B003-F2F57FB8864B}" dt="2023-10-04T12:17:53.487" v="6974" actId="2696"/>
        <pc:sldMkLst>
          <pc:docMk/>
          <pc:sldMk cId="1823092043" sldId="854"/>
        </pc:sldMkLst>
        <pc:spChg chg="mod">
          <ac:chgData name="Neil, Kevin" userId="27438336-c52b-4b9d-b4f0-dc52cdc71b45" providerId="ADAL" clId="{1B136073-390B-4CCF-B003-F2F57FB8864B}" dt="2023-10-03T08:16:57.227" v="928" actId="27636"/>
          <ac:spMkLst>
            <pc:docMk/>
            <pc:sldMk cId="1823092043" sldId="854"/>
            <ac:spMk id="3" creationId="{15FD968B-2CC5-4EE6-B3D9-A022B2BC3DD3}"/>
          </ac:spMkLst>
        </pc:spChg>
      </pc:sldChg>
      <pc:sldChg chg="add modAnim">
        <pc:chgData name="Neil, Kevin" userId="27438336-c52b-4b9d-b4f0-dc52cdc71b45" providerId="ADAL" clId="{1B136073-390B-4CCF-B003-F2F57FB8864B}" dt="2023-10-05T09:12:17.202" v="8416"/>
        <pc:sldMkLst>
          <pc:docMk/>
          <pc:sldMk cId="2650242920" sldId="854"/>
        </pc:sldMkLst>
      </pc:sldChg>
      <pc:sldChg chg="del">
        <pc:chgData name="Neil, Kevin" userId="27438336-c52b-4b9d-b4f0-dc52cdc71b45" providerId="ADAL" clId="{1B136073-390B-4CCF-B003-F2F57FB8864B}" dt="2023-09-19T09:42:00.170" v="157" actId="47"/>
        <pc:sldMkLst>
          <pc:docMk/>
          <pc:sldMk cId="3332993833" sldId="854"/>
        </pc:sldMkLst>
      </pc:sldChg>
      <pc:sldChg chg="add modAnim">
        <pc:chgData name="Neil, Kevin" userId="27438336-c52b-4b9d-b4f0-dc52cdc71b45" providerId="ADAL" clId="{1B136073-390B-4CCF-B003-F2F57FB8864B}" dt="2023-10-05T09:12:29.019" v="8418"/>
        <pc:sldMkLst>
          <pc:docMk/>
          <pc:sldMk cId="1024141186" sldId="855"/>
        </pc:sldMkLst>
      </pc:sldChg>
      <pc:sldChg chg="modSp add del mod">
        <pc:chgData name="Neil, Kevin" userId="27438336-c52b-4b9d-b4f0-dc52cdc71b45" providerId="ADAL" clId="{1B136073-390B-4CCF-B003-F2F57FB8864B}" dt="2023-10-04T12:17:53.487" v="6974" actId="2696"/>
        <pc:sldMkLst>
          <pc:docMk/>
          <pc:sldMk cId="3465226541" sldId="855"/>
        </pc:sldMkLst>
        <pc:spChg chg="mod">
          <ac:chgData name="Neil, Kevin" userId="27438336-c52b-4b9d-b4f0-dc52cdc71b45" providerId="ADAL" clId="{1B136073-390B-4CCF-B003-F2F57FB8864B}" dt="2023-10-03T08:16:50.369" v="924" actId="27636"/>
          <ac:spMkLst>
            <pc:docMk/>
            <pc:sldMk cId="3465226541" sldId="855"/>
            <ac:spMk id="3" creationId="{15FD968B-2CC5-4EE6-B3D9-A022B2BC3DD3}"/>
          </ac:spMkLst>
        </pc:spChg>
      </pc:sldChg>
      <pc:sldChg chg="add">
        <pc:chgData name="Neil, Kevin" userId="27438336-c52b-4b9d-b4f0-dc52cdc71b45" providerId="ADAL" clId="{1B136073-390B-4CCF-B003-F2F57FB8864B}" dt="2023-10-04T12:18:01.859" v="6975"/>
        <pc:sldMkLst>
          <pc:docMk/>
          <pc:sldMk cId="756907097" sldId="856"/>
        </pc:sldMkLst>
      </pc:sldChg>
      <pc:sldChg chg="addSp modSp new del mod ord">
        <pc:chgData name="Neil, Kevin" userId="27438336-c52b-4b9d-b4f0-dc52cdc71b45" providerId="ADAL" clId="{1B136073-390B-4CCF-B003-F2F57FB8864B}" dt="2023-10-04T12:17:53.487" v="6974" actId="2696"/>
        <pc:sldMkLst>
          <pc:docMk/>
          <pc:sldMk cId="2208053591" sldId="856"/>
        </pc:sldMkLst>
        <pc:spChg chg="mod">
          <ac:chgData name="Neil, Kevin" userId="27438336-c52b-4b9d-b4f0-dc52cdc71b45" providerId="ADAL" clId="{1B136073-390B-4CCF-B003-F2F57FB8864B}" dt="2023-10-03T08:22:30.156" v="998" actId="20577"/>
          <ac:spMkLst>
            <pc:docMk/>
            <pc:sldMk cId="2208053591" sldId="856"/>
            <ac:spMk id="2" creationId="{F86B4799-2DB4-2363-3AFA-F16B71974BD9}"/>
          </ac:spMkLst>
        </pc:spChg>
        <pc:picChg chg="add mod">
          <ac:chgData name="Neil, Kevin" userId="27438336-c52b-4b9d-b4f0-dc52cdc71b45" providerId="ADAL" clId="{1B136073-390B-4CCF-B003-F2F57FB8864B}" dt="2023-10-03T08:22:32.221" v="999" actId="1076"/>
          <ac:picMkLst>
            <pc:docMk/>
            <pc:sldMk cId="2208053591" sldId="856"/>
            <ac:picMk id="5" creationId="{0F3D280F-F829-4E87-2A80-83EB746386E7}"/>
          </ac:picMkLst>
        </pc:picChg>
      </pc:sldChg>
      <pc:sldChg chg="modSp add mod modAnim">
        <pc:chgData name="Neil, Kevin" userId="27438336-c52b-4b9d-b4f0-dc52cdc71b45" providerId="ADAL" clId="{1B136073-390B-4CCF-B003-F2F57FB8864B}" dt="2023-10-05T09:15:27.779" v="8511"/>
        <pc:sldMkLst>
          <pc:docMk/>
          <pc:sldMk cId="708142833" sldId="857"/>
        </pc:sldMkLst>
        <pc:spChg chg="mod">
          <ac:chgData name="Neil, Kevin" userId="27438336-c52b-4b9d-b4f0-dc52cdc71b45" providerId="ADAL" clId="{1B136073-390B-4CCF-B003-F2F57FB8864B}" dt="2023-10-05T09:14:01.037" v="8503" actId="20577"/>
          <ac:spMkLst>
            <pc:docMk/>
            <pc:sldMk cId="708142833" sldId="857"/>
            <ac:spMk id="3" creationId="{44E6910B-A9BA-244D-A723-B39D36721E1E}"/>
          </ac:spMkLst>
        </pc:spChg>
      </pc:sldChg>
      <pc:sldChg chg="modSp new del mod">
        <pc:chgData name="Neil, Kevin" userId="27438336-c52b-4b9d-b4f0-dc52cdc71b45" providerId="ADAL" clId="{1B136073-390B-4CCF-B003-F2F57FB8864B}" dt="2023-10-04T12:17:53.487" v="6974" actId="2696"/>
        <pc:sldMkLst>
          <pc:docMk/>
          <pc:sldMk cId="2984862153" sldId="857"/>
        </pc:sldMkLst>
        <pc:spChg chg="mod">
          <ac:chgData name="Neil, Kevin" userId="27438336-c52b-4b9d-b4f0-dc52cdc71b45" providerId="ADAL" clId="{1B136073-390B-4CCF-B003-F2F57FB8864B}" dt="2023-10-03T08:31:09.558" v="1037" actId="20577"/>
          <ac:spMkLst>
            <pc:docMk/>
            <pc:sldMk cId="2984862153" sldId="857"/>
            <ac:spMk id="2" creationId="{80F7A279-6B9A-DB6C-29B2-45D3DFD7D7F1}"/>
          </ac:spMkLst>
        </pc:spChg>
        <pc:spChg chg="mod">
          <ac:chgData name="Neil, Kevin" userId="27438336-c52b-4b9d-b4f0-dc52cdc71b45" providerId="ADAL" clId="{1B136073-390B-4CCF-B003-F2F57FB8864B}" dt="2023-10-03T08:33:15.143" v="1462" actId="20577"/>
          <ac:spMkLst>
            <pc:docMk/>
            <pc:sldMk cId="2984862153" sldId="857"/>
            <ac:spMk id="3" creationId="{44E6910B-A9BA-244D-A723-B39D36721E1E}"/>
          </ac:spMkLst>
        </pc:spChg>
      </pc:sldChg>
      <pc:sldChg chg="add">
        <pc:chgData name="Neil, Kevin" userId="27438336-c52b-4b9d-b4f0-dc52cdc71b45" providerId="ADAL" clId="{1B136073-390B-4CCF-B003-F2F57FB8864B}" dt="2023-10-04T12:18:01.859" v="6975"/>
        <pc:sldMkLst>
          <pc:docMk/>
          <pc:sldMk cId="1200117332" sldId="858"/>
        </pc:sldMkLst>
      </pc:sldChg>
      <pc:sldChg chg="addSp delSp modSp new del mod">
        <pc:chgData name="Neil, Kevin" userId="27438336-c52b-4b9d-b4f0-dc52cdc71b45" providerId="ADAL" clId="{1B136073-390B-4CCF-B003-F2F57FB8864B}" dt="2023-10-04T12:17:53.487" v="6974" actId="2696"/>
        <pc:sldMkLst>
          <pc:docMk/>
          <pc:sldMk cId="3582177938" sldId="858"/>
        </pc:sldMkLst>
        <pc:spChg chg="mod">
          <ac:chgData name="Neil, Kevin" userId="27438336-c52b-4b9d-b4f0-dc52cdc71b45" providerId="ADAL" clId="{1B136073-390B-4CCF-B003-F2F57FB8864B}" dt="2023-10-03T08:36:48.136" v="1512" actId="20577"/>
          <ac:spMkLst>
            <pc:docMk/>
            <pc:sldMk cId="3582177938" sldId="858"/>
            <ac:spMk id="2" creationId="{4E0C486F-2728-670E-6670-D6D08B44A0C7}"/>
          </ac:spMkLst>
        </pc:spChg>
        <pc:spChg chg="mod">
          <ac:chgData name="Neil, Kevin" userId="27438336-c52b-4b9d-b4f0-dc52cdc71b45" providerId="ADAL" clId="{1B136073-390B-4CCF-B003-F2F57FB8864B}" dt="2023-10-03T08:37:01.124" v="1513" actId="1076"/>
          <ac:spMkLst>
            <pc:docMk/>
            <pc:sldMk cId="3582177938" sldId="858"/>
            <ac:spMk id="3" creationId="{F110FDCC-B845-E758-F259-9173CEBF272B}"/>
          </ac:spMkLst>
        </pc:spChg>
        <pc:picChg chg="add mod">
          <ac:chgData name="Neil, Kevin" userId="27438336-c52b-4b9d-b4f0-dc52cdc71b45" providerId="ADAL" clId="{1B136073-390B-4CCF-B003-F2F57FB8864B}" dt="2023-10-03T08:37:04.311" v="1514" actId="1076"/>
          <ac:picMkLst>
            <pc:docMk/>
            <pc:sldMk cId="3582177938" sldId="858"/>
            <ac:picMk id="5" creationId="{CB368F07-88BE-3140-8D7A-93F8F2154704}"/>
          </ac:picMkLst>
        </pc:picChg>
        <pc:picChg chg="add del">
          <ac:chgData name="Neil, Kevin" userId="27438336-c52b-4b9d-b4f0-dc52cdc71b45" providerId="ADAL" clId="{1B136073-390B-4CCF-B003-F2F57FB8864B}" dt="2023-10-03T09:18:31.431" v="1762" actId="22"/>
          <ac:picMkLst>
            <pc:docMk/>
            <pc:sldMk cId="3582177938" sldId="858"/>
            <ac:picMk id="7" creationId="{FFF7BBAF-17D3-AB34-BCD7-C1F2CAE84522}"/>
          </ac:picMkLst>
        </pc:picChg>
      </pc:sldChg>
      <pc:sldChg chg="modSp add mod ord">
        <pc:chgData name="Neil, Kevin" userId="27438336-c52b-4b9d-b4f0-dc52cdc71b45" providerId="ADAL" clId="{1B136073-390B-4CCF-B003-F2F57FB8864B}" dt="2023-10-05T10:23:15.538" v="8537" actId="1076"/>
        <pc:sldMkLst>
          <pc:docMk/>
          <pc:sldMk cId="1054907351" sldId="859"/>
        </pc:sldMkLst>
        <pc:picChg chg="mod">
          <ac:chgData name="Neil, Kevin" userId="27438336-c52b-4b9d-b4f0-dc52cdc71b45" providerId="ADAL" clId="{1B136073-390B-4CCF-B003-F2F57FB8864B}" dt="2023-10-05T10:23:15.538" v="8537" actId="1076"/>
          <ac:picMkLst>
            <pc:docMk/>
            <pc:sldMk cId="1054907351" sldId="859"/>
            <ac:picMk id="5" creationId="{3291478D-6C0E-5CD0-977E-0512FB00C4CC}"/>
          </ac:picMkLst>
        </pc:picChg>
      </pc:sldChg>
      <pc:sldChg chg="addSp modSp new del mod">
        <pc:chgData name="Neil, Kevin" userId="27438336-c52b-4b9d-b4f0-dc52cdc71b45" providerId="ADAL" clId="{1B136073-390B-4CCF-B003-F2F57FB8864B}" dt="2023-10-04T12:17:53.487" v="6974" actId="2696"/>
        <pc:sldMkLst>
          <pc:docMk/>
          <pc:sldMk cId="3959418366" sldId="859"/>
        </pc:sldMkLst>
        <pc:spChg chg="mod">
          <ac:chgData name="Neil, Kevin" userId="27438336-c52b-4b9d-b4f0-dc52cdc71b45" providerId="ADAL" clId="{1B136073-390B-4CCF-B003-F2F57FB8864B}" dt="2023-10-03T08:43:51.330" v="1702" actId="20577"/>
          <ac:spMkLst>
            <pc:docMk/>
            <pc:sldMk cId="3959418366" sldId="859"/>
            <ac:spMk id="3" creationId="{D38A5531-9A39-1BD9-DD6C-8B991D4E77D3}"/>
          </ac:spMkLst>
        </pc:spChg>
        <pc:picChg chg="add mod">
          <ac:chgData name="Neil, Kevin" userId="27438336-c52b-4b9d-b4f0-dc52cdc71b45" providerId="ADAL" clId="{1B136073-390B-4CCF-B003-F2F57FB8864B}" dt="2023-10-03T08:43:44.426" v="1681" actId="1076"/>
          <ac:picMkLst>
            <pc:docMk/>
            <pc:sldMk cId="3959418366" sldId="859"/>
            <ac:picMk id="5" creationId="{3291478D-6C0E-5CD0-977E-0512FB00C4CC}"/>
          </ac:picMkLst>
        </pc:picChg>
      </pc:sldChg>
      <pc:sldChg chg="addSp modSp new mod">
        <pc:chgData name="Neil, Kevin" userId="27438336-c52b-4b9d-b4f0-dc52cdc71b45" providerId="ADAL" clId="{1B136073-390B-4CCF-B003-F2F57FB8864B}" dt="2023-10-04T09:00:57.801" v="4031"/>
        <pc:sldMkLst>
          <pc:docMk/>
          <pc:sldMk cId="4217222022" sldId="860"/>
        </pc:sldMkLst>
        <pc:spChg chg="mod">
          <ac:chgData name="Neil, Kevin" userId="27438336-c52b-4b9d-b4f0-dc52cdc71b45" providerId="ADAL" clId="{1B136073-390B-4CCF-B003-F2F57FB8864B}" dt="2023-10-03T09:01:16.890" v="1727" actId="20577"/>
          <ac:spMkLst>
            <pc:docMk/>
            <pc:sldMk cId="4217222022" sldId="860"/>
            <ac:spMk id="2" creationId="{8A29ECCE-E106-8B4B-C89F-012D2517648B}"/>
          </ac:spMkLst>
        </pc:spChg>
        <pc:picChg chg="add">
          <ac:chgData name="Neil, Kevin" userId="27438336-c52b-4b9d-b4f0-dc52cdc71b45" providerId="ADAL" clId="{1B136073-390B-4CCF-B003-F2F57FB8864B}" dt="2023-10-04T09:00:57.801" v="4031"/>
          <ac:picMkLst>
            <pc:docMk/>
            <pc:sldMk cId="4217222022" sldId="860"/>
            <ac:picMk id="1026" creationId="{79D80918-CB04-3A58-3DE6-F9474DD7BAFD}"/>
          </ac:picMkLst>
        </pc:picChg>
      </pc:sldChg>
      <pc:sldChg chg="modSp new mod">
        <pc:chgData name="Neil, Kevin" userId="27438336-c52b-4b9d-b4f0-dc52cdc71b45" providerId="ADAL" clId="{1B136073-390B-4CCF-B003-F2F57FB8864B}" dt="2023-10-03T09:03:07.840" v="1732" actId="1076"/>
        <pc:sldMkLst>
          <pc:docMk/>
          <pc:sldMk cId="3013466707" sldId="861"/>
        </pc:sldMkLst>
        <pc:spChg chg="mod">
          <ac:chgData name="Neil, Kevin" userId="27438336-c52b-4b9d-b4f0-dc52cdc71b45" providerId="ADAL" clId="{1B136073-390B-4CCF-B003-F2F57FB8864B}" dt="2023-10-03T09:03:07.840" v="1732" actId="1076"/>
          <ac:spMkLst>
            <pc:docMk/>
            <pc:sldMk cId="3013466707" sldId="861"/>
            <ac:spMk id="3" creationId="{80122F97-724C-A9B2-48E1-48F3A4775146}"/>
          </ac:spMkLst>
        </pc:spChg>
      </pc:sldChg>
      <pc:sldChg chg="addSp modSp new mod">
        <pc:chgData name="Neil, Kevin" userId="27438336-c52b-4b9d-b4f0-dc52cdc71b45" providerId="ADAL" clId="{1B136073-390B-4CCF-B003-F2F57FB8864B}" dt="2023-10-03T09:06:46.727" v="1737" actId="1076"/>
        <pc:sldMkLst>
          <pc:docMk/>
          <pc:sldMk cId="1904097833" sldId="862"/>
        </pc:sldMkLst>
        <pc:picChg chg="add mod">
          <ac:chgData name="Neil, Kevin" userId="27438336-c52b-4b9d-b4f0-dc52cdc71b45" providerId="ADAL" clId="{1B136073-390B-4CCF-B003-F2F57FB8864B}" dt="2023-10-03T09:06:46.727" v="1737" actId="1076"/>
          <ac:picMkLst>
            <pc:docMk/>
            <pc:sldMk cId="1904097833" sldId="862"/>
            <ac:picMk id="5" creationId="{04958C4A-F505-CBF9-D154-25AFBCB2D9FE}"/>
          </ac:picMkLst>
        </pc:picChg>
      </pc:sldChg>
      <pc:sldChg chg="addSp delSp modSp add mod">
        <pc:chgData name="Neil, Kevin" userId="27438336-c52b-4b9d-b4f0-dc52cdc71b45" providerId="ADAL" clId="{1B136073-390B-4CCF-B003-F2F57FB8864B}" dt="2023-10-03T09:10:56.736" v="1743" actId="1076"/>
        <pc:sldMkLst>
          <pc:docMk/>
          <pc:sldMk cId="1667247923" sldId="863"/>
        </pc:sldMkLst>
        <pc:picChg chg="del">
          <ac:chgData name="Neil, Kevin" userId="27438336-c52b-4b9d-b4f0-dc52cdc71b45" providerId="ADAL" clId="{1B136073-390B-4CCF-B003-F2F57FB8864B}" dt="2023-10-03T09:10:29.859" v="1739" actId="478"/>
          <ac:picMkLst>
            <pc:docMk/>
            <pc:sldMk cId="1667247923" sldId="863"/>
            <ac:picMk id="5" creationId="{04958C4A-F505-CBF9-D154-25AFBCB2D9FE}"/>
          </ac:picMkLst>
        </pc:picChg>
        <pc:picChg chg="add mod">
          <ac:chgData name="Neil, Kevin" userId="27438336-c52b-4b9d-b4f0-dc52cdc71b45" providerId="ADAL" clId="{1B136073-390B-4CCF-B003-F2F57FB8864B}" dt="2023-10-03T09:10:56.736" v="1743" actId="1076"/>
          <ac:picMkLst>
            <pc:docMk/>
            <pc:sldMk cId="1667247923" sldId="863"/>
            <ac:picMk id="6" creationId="{5770F2F0-D3FF-FB83-C183-E7F17B34061C}"/>
          </ac:picMkLst>
        </pc:picChg>
      </pc:sldChg>
      <pc:sldChg chg="addSp delSp modSp add mod">
        <pc:chgData name="Neil, Kevin" userId="27438336-c52b-4b9d-b4f0-dc52cdc71b45" providerId="ADAL" clId="{1B136073-390B-4CCF-B003-F2F57FB8864B}" dt="2023-10-03T09:12:09.777" v="1751" actId="1076"/>
        <pc:sldMkLst>
          <pc:docMk/>
          <pc:sldMk cId="308150461" sldId="864"/>
        </pc:sldMkLst>
        <pc:picChg chg="add mod">
          <ac:chgData name="Neil, Kevin" userId="27438336-c52b-4b9d-b4f0-dc52cdc71b45" providerId="ADAL" clId="{1B136073-390B-4CCF-B003-F2F57FB8864B}" dt="2023-10-03T09:12:07.636" v="1750" actId="1076"/>
          <ac:picMkLst>
            <pc:docMk/>
            <pc:sldMk cId="308150461" sldId="864"/>
            <ac:picMk id="5" creationId="{01743CD3-6B79-F2B2-0558-2BE4CB1BED6E}"/>
          </ac:picMkLst>
        </pc:picChg>
        <pc:picChg chg="del">
          <ac:chgData name="Neil, Kevin" userId="27438336-c52b-4b9d-b4f0-dc52cdc71b45" providerId="ADAL" clId="{1B136073-390B-4CCF-B003-F2F57FB8864B}" dt="2023-10-03T09:11:01.821" v="1745" actId="478"/>
          <ac:picMkLst>
            <pc:docMk/>
            <pc:sldMk cId="308150461" sldId="864"/>
            <ac:picMk id="6" creationId="{5770F2F0-D3FF-FB83-C183-E7F17B34061C}"/>
          </ac:picMkLst>
        </pc:picChg>
        <pc:picChg chg="add mod">
          <ac:chgData name="Neil, Kevin" userId="27438336-c52b-4b9d-b4f0-dc52cdc71b45" providerId="ADAL" clId="{1B136073-390B-4CCF-B003-F2F57FB8864B}" dt="2023-10-03T09:12:09.777" v="1751" actId="1076"/>
          <ac:picMkLst>
            <pc:docMk/>
            <pc:sldMk cId="308150461" sldId="864"/>
            <ac:picMk id="8" creationId="{09F5781E-919A-EDFC-3FEE-D1AC7ECB8AC2}"/>
          </ac:picMkLst>
        </pc:picChg>
      </pc:sldChg>
      <pc:sldChg chg="addSp delSp modSp add mod">
        <pc:chgData name="Neil, Kevin" userId="27438336-c52b-4b9d-b4f0-dc52cdc71b45" providerId="ADAL" clId="{1B136073-390B-4CCF-B003-F2F57FB8864B}" dt="2023-10-03T09:13:54.598" v="1760" actId="1076"/>
        <pc:sldMkLst>
          <pc:docMk/>
          <pc:sldMk cId="2673164567" sldId="865"/>
        </pc:sldMkLst>
        <pc:picChg chg="del">
          <ac:chgData name="Neil, Kevin" userId="27438336-c52b-4b9d-b4f0-dc52cdc71b45" providerId="ADAL" clId="{1B136073-390B-4CCF-B003-F2F57FB8864B}" dt="2023-10-03T09:12:22.823" v="1753" actId="478"/>
          <ac:picMkLst>
            <pc:docMk/>
            <pc:sldMk cId="2673164567" sldId="865"/>
            <ac:picMk id="5" creationId="{01743CD3-6B79-F2B2-0558-2BE4CB1BED6E}"/>
          </ac:picMkLst>
        </pc:picChg>
        <pc:picChg chg="add mod">
          <ac:chgData name="Neil, Kevin" userId="27438336-c52b-4b9d-b4f0-dc52cdc71b45" providerId="ADAL" clId="{1B136073-390B-4CCF-B003-F2F57FB8864B}" dt="2023-10-03T09:13:21.988" v="1756" actId="1076"/>
          <ac:picMkLst>
            <pc:docMk/>
            <pc:sldMk cId="2673164567" sldId="865"/>
            <ac:picMk id="6" creationId="{7ED85224-A952-4F89-7750-13833F101AAE}"/>
          </ac:picMkLst>
        </pc:picChg>
        <pc:picChg chg="del">
          <ac:chgData name="Neil, Kevin" userId="27438336-c52b-4b9d-b4f0-dc52cdc71b45" providerId="ADAL" clId="{1B136073-390B-4CCF-B003-F2F57FB8864B}" dt="2023-10-03T09:12:23.904" v="1754" actId="478"/>
          <ac:picMkLst>
            <pc:docMk/>
            <pc:sldMk cId="2673164567" sldId="865"/>
            <ac:picMk id="8" creationId="{09F5781E-919A-EDFC-3FEE-D1AC7ECB8AC2}"/>
          </ac:picMkLst>
        </pc:picChg>
        <pc:picChg chg="add mod">
          <ac:chgData name="Neil, Kevin" userId="27438336-c52b-4b9d-b4f0-dc52cdc71b45" providerId="ADAL" clId="{1B136073-390B-4CCF-B003-F2F57FB8864B}" dt="2023-10-03T09:13:54.598" v="1760" actId="1076"/>
          <ac:picMkLst>
            <pc:docMk/>
            <pc:sldMk cId="2673164567" sldId="865"/>
            <ac:picMk id="9" creationId="{E558BB50-5463-C98B-78B0-9B19C58F1417}"/>
          </ac:picMkLst>
        </pc:picChg>
      </pc:sldChg>
      <pc:sldChg chg="modSp add mod modAnim">
        <pc:chgData name="Neil, Kevin" userId="27438336-c52b-4b9d-b4f0-dc52cdc71b45" providerId="ADAL" clId="{1B136073-390B-4CCF-B003-F2F57FB8864B}" dt="2023-10-05T10:13:05.324" v="8529"/>
        <pc:sldMkLst>
          <pc:docMk/>
          <pc:sldMk cId="937339044" sldId="866"/>
        </pc:sldMkLst>
        <pc:spChg chg="mod">
          <ac:chgData name="Neil, Kevin" userId="27438336-c52b-4b9d-b4f0-dc52cdc71b45" providerId="ADAL" clId="{1B136073-390B-4CCF-B003-F2F57FB8864B}" dt="2023-10-05T08:50:07.563" v="8303" actId="20577"/>
          <ac:spMkLst>
            <pc:docMk/>
            <pc:sldMk cId="937339044" sldId="866"/>
            <ac:spMk id="3" creationId="{5848206D-3ADA-C436-0E1D-719261BFFE22}"/>
          </ac:spMkLst>
        </pc:spChg>
      </pc:sldChg>
      <pc:sldChg chg="modSp new del mod">
        <pc:chgData name="Neil, Kevin" userId="27438336-c52b-4b9d-b4f0-dc52cdc71b45" providerId="ADAL" clId="{1B136073-390B-4CCF-B003-F2F57FB8864B}" dt="2023-10-04T12:17:53.487" v="6974" actId="2696"/>
        <pc:sldMkLst>
          <pc:docMk/>
          <pc:sldMk cId="2804510898" sldId="866"/>
        </pc:sldMkLst>
        <pc:spChg chg="mod">
          <ac:chgData name="Neil, Kevin" userId="27438336-c52b-4b9d-b4f0-dc52cdc71b45" providerId="ADAL" clId="{1B136073-390B-4CCF-B003-F2F57FB8864B}" dt="2023-10-03T09:18:38.464" v="1779" actId="20577"/>
          <ac:spMkLst>
            <pc:docMk/>
            <pc:sldMk cId="2804510898" sldId="866"/>
            <ac:spMk id="2" creationId="{2CE8BD77-AB29-C1BA-11CE-1A8211F7D4ED}"/>
          </ac:spMkLst>
        </pc:spChg>
        <pc:spChg chg="mod">
          <ac:chgData name="Neil, Kevin" userId="27438336-c52b-4b9d-b4f0-dc52cdc71b45" providerId="ADAL" clId="{1B136073-390B-4CCF-B003-F2F57FB8864B}" dt="2023-10-04T08:57:03.438" v="4006" actId="20577"/>
          <ac:spMkLst>
            <pc:docMk/>
            <pc:sldMk cId="2804510898" sldId="866"/>
            <ac:spMk id="3" creationId="{5848206D-3ADA-C436-0E1D-719261BFFE22}"/>
          </ac:spMkLst>
        </pc:spChg>
      </pc:sldChg>
      <pc:sldChg chg="addSp modSp new mod">
        <pc:chgData name="Neil, Kevin" userId="27438336-c52b-4b9d-b4f0-dc52cdc71b45" providerId="ADAL" clId="{1B136073-390B-4CCF-B003-F2F57FB8864B}" dt="2023-10-05T10:13:33.658" v="8530" actId="20577"/>
        <pc:sldMkLst>
          <pc:docMk/>
          <pc:sldMk cId="4204132031" sldId="867"/>
        </pc:sldMkLst>
        <pc:spChg chg="mod">
          <ac:chgData name="Neil, Kevin" userId="27438336-c52b-4b9d-b4f0-dc52cdc71b45" providerId="ADAL" clId="{1B136073-390B-4CCF-B003-F2F57FB8864B}" dt="2023-10-03T09:24:21.264" v="1790" actId="20577"/>
          <ac:spMkLst>
            <pc:docMk/>
            <pc:sldMk cId="4204132031" sldId="867"/>
            <ac:spMk id="2" creationId="{4EE2D810-9336-46F9-B541-6D809CB3313D}"/>
          </ac:spMkLst>
        </pc:spChg>
        <pc:spChg chg="add mod">
          <ac:chgData name="Neil, Kevin" userId="27438336-c52b-4b9d-b4f0-dc52cdc71b45" providerId="ADAL" clId="{1B136073-390B-4CCF-B003-F2F57FB8864B}" dt="2023-10-05T08:22:35.123" v="7819" actId="20577"/>
          <ac:spMkLst>
            <pc:docMk/>
            <pc:sldMk cId="4204132031" sldId="867"/>
            <ac:spMk id="4" creationId="{F6A27A00-42E0-E486-61BC-9240645B89D0}"/>
          </ac:spMkLst>
        </pc:spChg>
        <pc:spChg chg="add mod">
          <ac:chgData name="Neil, Kevin" userId="27438336-c52b-4b9d-b4f0-dc52cdc71b45" providerId="ADAL" clId="{1B136073-390B-4CCF-B003-F2F57FB8864B}" dt="2023-10-04T08:21:43.161" v="1812" actId="207"/>
          <ac:spMkLst>
            <pc:docMk/>
            <pc:sldMk cId="4204132031" sldId="867"/>
            <ac:spMk id="6" creationId="{078D55D3-F083-2E73-87AE-EA01330BAF61}"/>
          </ac:spMkLst>
        </pc:spChg>
        <pc:spChg chg="add mod">
          <ac:chgData name="Neil, Kevin" userId="27438336-c52b-4b9d-b4f0-dc52cdc71b45" providerId="ADAL" clId="{1B136073-390B-4CCF-B003-F2F57FB8864B}" dt="2023-10-04T08:21:40.231" v="1811" actId="207"/>
          <ac:spMkLst>
            <pc:docMk/>
            <pc:sldMk cId="4204132031" sldId="867"/>
            <ac:spMk id="7" creationId="{0FB5BA37-7C66-3DE4-8AD3-ECE32E338570}"/>
          </ac:spMkLst>
        </pc:spChg>
        <pc:spChg chg="add mod">
          <ac:chgData name="Neil, Kevin" userId="27438336-c52b-4b9d-b4f0-dc52cdc71b45" providerId="ADAL" clId="{1B136073-390B-4CCF-B003-F2F57FB8864B}" dt="2023-10-04T08:21:57.998" v="1816" actId="207"/>
          <ac:spMkLst>
            <pc:docMk/>
            <pc:sldMk cId="4204132031" sldId="867"/>
            <ac:spMk id="8" creationId="{40976DCE-B360-156C-39FB-81631B862810}"/>
          </ac:spMkLst>
        </pc:spChg>
        <pc:spChg chg="add mod">
          <ac:chgData name="Neil, Kevin" userId="27438336-c52b-4b9d-b4f0-dc52cdc71b45" providerId="ADAL" clId="{1B136073-390B-4CCF-B003-F2F57FB8864B}" dt="2023-10-04T08:22:04.086" v="1818" actId="1076"/>
          <ac:spMkLst>
            <pc:docMk/>
            <pc:sldMk cId="4204132031" sldId="867"/>
            <ac:spMk id="9" creationId="{CCD370EE-8872-4A87-B483-363C9CDB1B16}"/>
          </ac:spMkLst>
        </pc:spChg>
        <pc:spChg chg="add mod">
          <ac:chgData name="Neil, Kevin" userId="27438336-c52b-4b9d-b4f0-dc52cdc71b45" providerId="ADAL" clId="{1B136073-390B-4CCF-B003-F2F57FB8864B}" dt="2023-10-05T10:13:33.658" v="8530" actId="20577"/>
          <ac:spMkLst>
            <pc:docMk/>
            <pc:sldMk cId="4204132031" sldId="867"/>
            <ac:spMk id="10" creationId="{3D052B00-851F-1269-0E8C-D27CCE781BE2}"/>
          </ac:spMkLst>
        </pc:spChg>
        <pc:picChg chg="add mod">
          <ac:chgData name="Neil, Kevin" userId="27438336-c52b-4b9d-b4f0-dc52cdc71b45" providerId="ADAL" clId="{1B136073-390B-4CCF-B003-F2F57FB8864B}" dt="2023-10-05T08:22:45.902" v="7820" actId="14100"/>
          <ac:picMkLst>
            <pc:docMk/>
            <pc:sldMk cId="4204132031" sldId="867"/>
            <ac:picMk id="5" creationId="{8DCDD918-3D02-61A0-FBE4-3FBAFF69B0F0}"/>
          </ac:picMkLst>
        </pc:picChg>
      </pc:sldChg>
      <pc:sldChg chg="modSp new del mod">
        <pc:chgData name="Neil, Kevin" userId="27438336-c52b-4b9d-b4f0-dc52cdc71b45" providerId="ADAL" clId="{1B136073-390B-4CCF-B003-F2F57FB8864B}" dt="2023-10-04T12:17:53.487" v="6974" actId="2696"/>
        <pc:sldMkLst>
          <pc:docMk/>
          <pc:sldMk cId="2439181591" sldId="868"/>
        </pc:sldMkLst>
        <pc:spChg chg="mod">
          <ac:chgData name="Neil, Kevin" userId="27438336-c52b-4b9d-b4f0-dc52cdc71b45" providerId="ADAL" clId="{1B136073-390B-4CCF-B003-F2F57FB8864B}" dt="2023-10-04T08:17:33.355" v="1806" actId="20577"/>
          <ac:spMkLst>
            <pc:docMk/>
            <pc:sldMk cId="2439181591" sldId="868"/>
            <ac:spMk id="2" creationId="{200BB998-F931-2100-8EAB-2F7AF51A8E02}"/>
          </ac:spMkLst>
        </pc:spChg>
        <pc:spChg chg="mod">
          <ac:chgData name="Neil, Kevin" userId="27438336-c52b-4b9d-b4f0-dc52cdc71b45" providerId="ADAL" clId="{1B136073-390B-4CCF-B003-F2F57FB8864B}" dt="2023-10-04T08:44:05.297" v="3361" actId="20577"/>
          <ac:spMkLst>
            <pc:docMk/>
            <pc:sldMk cId="2439181591" sldId="868"/>
            <ac:spMk id="3" creationId="{69B3C607-0F14-A696-8963-B0846FEC5D1F}"/>
          </ac:spMkLst>
        </pc:spChg>
      </pc:sldChg>
      <pc:sldChg chg="modSp add mod modAnim">
        <pc:chgData name="Neil, Kevin" userId="27438336-c52b-4b9d-b4f0-dc52cdc71b45" providerId="ADAL" clId="{1B136073-390B-4CCF-B003-F2F57FB8864B}" dt="2023-10-05T09:12:52.733" v="8467"/>
        <pc:sldMkLst>
          <pc:docMk/>
          <pc:sldMk cId="4002953689" sldId="868"/>
        </pc:sldMkLst>
        <pc:spChg chg="mod">
          <ac:chgData name="Neil, Kevin" userId="27438336-c52b-4b9d-b4f0-dc52cdc71b45" providerId="ADAL" clId="{1B136073-390B-4CCF-B003-F2F57FB8864B}" dt="2023-10-05T09:12:48.539" v="8466" actId="20577"/>
          <ac:spMkLst>
            <pc:docMk/>
            <pc:sldMk cId="4002953689" sldId="868"/>
            <ac:spMk id="3" creationId="{69B3C607-0F14-A696-8963-B0846FEC5D1F}"/>
          </ac:spMkLst>
        </pc:spChg>
      </pc:sldChg>
      <pc:sldChg chg="addSp delSp modSp add mod">
        <pc:chgData name="Neil, Kevin" userId="27438336-c52b-4b9d-b4f0-dc52cdc71b45" providerId="ADAL" clId="{1B136073-390B-4CCF-B003-F2F57FB8864B}" dt="2023-10-05T10:08:05.158" v="8522" actId="1076"/>
        <pc:sldMkLst>
          <pc:docMk/>
          <pc:sldMk cId="4142265118" sldId="869"/>
        </pc:sldMkLst>
        <pc:spChg chg="add del">
          <ac:chgData name="Neil, Kevin" userId="27438336-c52b-4b9d-b4f0-dc52cdc71b45" providerId="ADAL" clId="{1B136073-390B-4CCF-B003-F2F57FB8864B}" dt="2023-10-05T08:18:32.803" v="7688" actId="478"/>
          <ac:spMkLst>
            <pc:docMk/>
            <pc:sldMk cId="4142265118" sldId="869"/>
            <ac:spMk id="3" creationId="{0A9EDFF1-E82A-DF36-BB48-BAACB4D4743C}"/>
          </ac:spMkLst>
        </pc:spChg>
        <pc:spChg chg="add del mod">
          <ac:chgData name="Neil, Kevin" userId="27438336-c52b-4b9d-b4f0-dc52cdc71b45" providerId="ADAL" clId="{1B136073-390B-4CCF-B003-F2F57FB8864B}" dt="2023-10-05T08:18:30.721" v="7687"/>
          <ac:spMkLst>
            <pc:docMk/>
            <pc:sldMk cId="4142265118" sldId="869"/>
            <ac:spMk id="4" creationId="{2598E8FC-C5A2-0F6A-1451-CDA8EB6EFE50}"/>
          </ac:spMkLst>
        </pc:spChg>
        <pc:spChg chg="add mod">
          <ac:chgData name="Neil, Kevin" userId="27438336-c52b-4b9d-b4f0-dc52cdc71b45" providerId="ADAL" clId="{1B136073-390B-4CCF-B003-F2F57FB8864B}" dt="2023-10-05T10:08:05.158" v="8522" actId="1076"/>
          <ac:spMkLst>
            <pc:docMk/>
            <pc:sldMk cId="4142265118" sldId="869"/>
            <ac:spMk id="5" creationId="{61C62973-2454-3E17-C18A-33D50B36214B}"/>
          </ac:spMkLst>
        </pc:spChg>
        <pc:spChg chg="mod">
          <ac:chgData name="Neil, Kevin" userId="27438336-c52b-4b9d-b4f0-dc52cdc71b45" providerId="ADAL" clId="{1B136073-390B-4CCF-B003-F2F57FB8864B}" dt="2023-10-04T08:24:26.915" v="1834" actId="1076"/>
          <ac:spMkLst>
            <pc:docMk/>
            <pc:sldMk cId="4142265118" sldId="869"/>
            <ac:spMk id="6" creationId="{078D55D3-F083-2E73-87AE-EA01330BAF61}"/>
          </ac:spMkLst>
        </pc:spChg>
        <pc:spChg chg="mod">
          <ac:chgData name="Neil, Kevin" userId="27438336-c52b-4b9d-b4f0-dc52cdc71b45" providerId="ADAL" clId="{1B136073-390B-4CCF-B003-F2F57FB8864B}" dt="2023-10-04T08:24:31.297" v="1835" actId="1076"/>
          <ac:spMkLst>
            <pc:docMk/>
            <pc:sldMk cId="4142265118" sldId="869"/>
            <ac:spMk id="7" creationId="{0FB5BA37-7C66-3DE4-8AD3-ECE32E338570}"/>
          </ac:spMkLst>
        </pc:spChg>
        <pc:spChg chg="mod">
          <ac:chgData name="Neil, Kevin" userId="27438336-c52b-4b9d-b4f0-dc52cdc71b45" providerId="ADAL" clId="{1B136073-390B-4CCF-B003-F2F57FB8864B}" dt="2023-10-04T08:24:06.495" v="1831" actId="1076"/>
          <ac:spMkLst>
            <pc:docMk/>
            <pc:sldMk cId="4142265118" sldId="869"/>
            <ac:spMk id="8" creationId="{40976DCE-B360-156C-39FB-81631B862810}"/>
          </ac:spMkLst>
        </pc:spChg>
        <pc:spChg chg="mod">
          <ac:chgData name="Neil, Kevin" userId="27438336-c52b-4b9d-b4f0-dc52cdc71b45" providerId="ADAL" clId="{1B136073-390B-4CCF-B003-F2F57FB8864B}" dt="2023-10-04T08:24:02.692" v="1830" actId="1076"/>
          <ac:spMkLst>
            <pc:docMk/>
            <pc:sldMk cId="4142265118" sldId="869"/>
            <ac:spMk id="9" creationId="{CCD370EE-8872-4A87-B483-363C9CDB1B16}"/>
          </ac:spMkLst>
        </pc:spChg>
        <pc:picChg chg="del">
          <ac:chgData name="Neil, Kevin" userId="27438336-c52b-4b9d-b4f0-dc52cdc71b45" providerId="ADAL" clId="{1B136073-390B-4CCF-B003-F2F57FB8864B}" dt="2023-10-04T08:22:52.494" v="1820" actId="478"/>
          <ac:picMkLst>
            <pc:docMk/>
            <pc:sldMk cId="4142265118" sldId="869"/>
            <ac:picMk id="5" creationId="{8DCDD918-3D02-61A0-FBE4-3FBAFF69B0F0}"/>
          </ac:picMkLst>
        </pc:picChg>
        <pc:picChg chg="add mod">
          <ac:chgData name="Neil, Kevin" userId="27438336-c52b-4b9d-b4f0-dc52cdc71b45" providerId="ADAL" clId="{1B136073-390B-4CCF-B003-F2F57FB8864B}" dt="2023-10-04T08:23:38.072" v="1826" actId="1076"/>
          <ac:picMkLst>
            <pc:docMk/>
            <pc:sldMk cId="4142265118" sldId="869"/>
            <ac:picMk id="10" creationId="{4D24E2D5-A4FF-55F0-C866-F9444FB4C32E}"/>
          </ac:picMkLst>
        </pc:picChg>
      </pc:sldChg>
      <pc:sldChg chg="addSp delSp modSp add mod">
        <pc:chgData name="Neil, Kevin" userId="27438336-c52b-4b9d-b4f0-dc52cdc71b45" providerId="ADAL" clId="{1B136073-390B-4CCF-B003-F2F57FB8864B}" dt="2023-10-05T10:13:49.686" v="8532" actId="14100"/>
        <pc:sldMkLst>
          <pc:docMk/>
          <pc:sldMk cId="423013959" sldId="870"/>
        </pc:sldMkLst>
        <pc:spChg chg="add mod">
          <ac:chgData name="Neil, Kevin" userId="27438336-c52b-4b9d-b4f0-dc52cdc71b45" providerId="ADAL" clId="{1B136073-390B-4CCF-B003-F2F57FB8864B}" dt="2023-10-05T08:19:56.454" v="7759" actId="20577"/>
          <ac:spMkLst>
            <pc:docMk/>
            <pc:sldMk cId="423013959" sldId="870"/>
            <ac:spMk id="4" creationId="{2BDABFCE-A955-2FEA-7139-30FCC90D838C}"/>
          </ac:spMkLst>
        </pc:spChg>
        <pc:spChg chg="mod">
          <ac:chgData name="Neil, Kevin" userId="27438336-c52b-4b9d-b4f0-dc52cdc71b45" providerId="ADAL" clId="{1B136073-390B-4CCF-B003-F2F57FB8864B}" dt="2023-10-04T08:26:52.198" v="1845" actId="1076"/>
          <ac:spMkLst>
            <pc:docMk/>
            <pc:sldMk cId="423013959" sldId="870"/>
            <ac:spMk id="6" creationId="{078D55D3-F083-2E73-87AE-EA01330BAF61}"/>
          </ac:spMkLst>
        </pc:spChg>
        <pc:spChg chg="mod">
          <ac:chgData name="Neil, Kevin" userId="27438336-c52b-4b9d-b4f0-dc52cdc71b45" providerId="ADAL" clId="{1B136073-390B-4CCF-B003-F2F57FB8864B}" dt="2023-10-04T08:26:47.846" v="1844" actId="1076"/>
          <ac:spMkLst>
            <pc:docMk/>
            <pc:sldMk cId="423013959" sldId="870"/>
            <ac:spMk id="7" creationId="{0FB5BA37-7C66-3DE4-8AD3-ECE32E338570}"/>
          </ac:spMkLst>
        </pc:spChg>
        <pc:spChg chg="mod">
          <ac:chgData name="Neil, Kevin" userId="27438336-c52b-4b9d-b4f0-dc52cdc71b45" providerId="ADAL" clId="{1B136073-390B-4CCF-B003-F2F57FB8864B}" dt="2023-10-04T08:26:44.467" v="1843" actId="1076"/>
          <ac:spMkLst>
            <pc:docMk/>
            <pc:sldMk cId="423013959" sldId="870"/>
            <ac:spMk id="8" creationId="{40976DCE-B360-156C-39FB-81631B862810}"/>
          </ac:spMkLst>
        </pc:spChg>
        <pc:spChg chg="mod">
          <ac:chgData name="Neil, Kevin" userId="27438336-c52b-4b9d-b4f0-dc52cdc71b45" providerId="ADAL" clId="{1B136073-390B-4CCF-B003-F2F57FB8864B}" dt="2023-10-04T08:26:41.666" v="1842" actId="1076"/>
          <ac:spMkLst>
            <pc:docMk/>
            <pc:sldMk cId="423013959" sldId="870"/>
            <ac:spMk id="9" creationId="{CCD370EE-8872-4A87-B483-363C9CDB1B16}"/>
          </ac:spMkLst>
        </pc:spChg>
        <pc:picChg chg="add mod">
          <ac:chgData name="Neil, Kevin" userId="27438336-c52b-4b9d-b4f0-dc52cdc71b45" providerId="ADAL" clId="{1B136073-390B-4CCF-B003-F2F57FB8864B}" dt="2023-10-05T10:13:49.686" v="8532" actId="14100"/>
          <ac:picMkLst>
            <pc:docMk/>
            <pc:sldMk cId="423013959" sldId="870"/>
            <ac:picMk id="5" creationId="{CAAE7608-92D4-D481-974A-A47CD84DE773}"/>
          </ac:picMkLst>
        </pc:picChg>
        <pc:picChg chg="del">
          <ac:chgData name="Neil, Kevin" userId="27438336-c52b-4b9d-b4f0-dc52cdc71b45" providerId="ADAL" clId="{1B136073-390B-4CCF-B003-F2F57FB8864B}" dt="2023-10-04T08:24:46.167" v="1837" actId="478"/>
          <ac:picMkLst>
            <pc:docMk/>
            <pc:sldMk cId="423013959" sldId="870"/>
            <ac:picMk id="10" creationId="{4D24E2D5-A4FF-55F0-C866-F9444FB4C32E}"/>
          </ac:picMkLst>
        </pc:picChg>
      </pc:sldChg>
      <pc:sldChg chg="addSp delSp modSp add mod">
        <pc:chgData name="Neil, Kevin" userId="27438336-c52b-4b9d-b4f0-dc52cdc71b45" providerId="ADAL" clId="{1B136073-390B-4CCF-B003-F2F57FB8864B}" dt="2023-10-05T11:36:06.541" v="8899" actId="1076"/>
        <pc:sldMkLst>
          <pc:docMk/>
          <pc:sldMk cId="4220308516" sldId="871"/>
        </pc:sldMkLst>
        <pc:spChg chg="add mod">
          <ac:chgData name="Neil, Kevin" userId="27438336-c52b-4b9d-b4f0-dc52cdc71b45" providerId="ADAL" clId="{1B136073-390B-4CCF-B003-F2F57FB8864B}" dt="2023-10-05T11:36:06.541" v="8899" actId="1076"/>
          <ac:spMkLst>
            <pc:docMk/>
            <pc:sldMk cId="4220308516" sldId="871"/>
            <ac:spMk id="4" creationId="{87029FD4-BABE-8CA0-CC88-75FF22B77287}"/>
          </ac:spMkLst>
        </pc:spChg>
        <pc:spChg chg="mod">
          <ac:chgData name="Neil, Kevin" userId="27438336-c52b-4b9d-b4f0-dc52cdc71b45" providerId="ADAL" clId="{1B136073-390B-4CCF-B003-F2F57FB8864B}" dt="2023-10-04T08:28:15.753" v="1853" actId="1076"/>
          <ac:spMkLst>
            <pc:docMk/>
            <pc:sldMk cId="4220308516" sldId="871"/>
            <ac:spMk id="6" creationId="{078D55D3-F083-2E73-87AE-EA01330BAF61}"/>
          </ac:spMkLst>
        </pc:spChg>
        <pc:spChg chg="mod">
          <ac:chgData name="Neil, Kevin" userId="27438336-c52b-4b9d-b4f0-dc52cdc71b45" providerId="ADAL" clId="{1B136073-390B-4CCF-B003-F2F57FB8864B}" dt="2023-10-04T08:28:18.759" v="1854" actId="1076"/>
          <ac:spMkLst>
            <pc:docMk/>
            <pc:sldMk cId="4220308516" sldId="871"/>
            <ac:spMk id="7" creationId="{0FB5BA37-7C66-3DE4-8AD3-ECE32E338570}"/>
          </ac:spMkLst>
        </pc:spChg>
        <pc:spChg chg="mod">
          <ac:chgData name="Neil, Kevin" userId="27438336-c52b-4b9d-b4f0-dc52cdc71b45" providerId="ADAL" clId="{1B136073-390B-4CCF-B003-F2F57FB8864B}" dt="2023-10-04T08:28:21.133" v="1855" actId="1076"/>
          <ac:spMkLst>
            <pc:docMk/>
            <pc:sldMk cId="4220308516" sldId="871"/>
            <ac:spMk id="8" creationId="{40976DCE-B360-156C-39FB-81631B862810}"/>
          </ac:spMkLst>
        </pc:spChg>
        <pc:spChg chg="mod">
          <ac:chgData name="Neil, Kevin" userId="27438336-c52b-4b9d-b4f0-dc52cdc71b45" providerId="ADAL" clId="{1B136073-390B-4CCF-B003-F2F57FB8864B}" dt="2023-10-05T11:35:58.313" v="8898" actId="207"/>
          <ac:spMkLst>
            <pc:docMk/>
            <pc:sldMk cId="4220308516" sldId="871"/>
            <ac:spMk id="9" creationId="{CCD370EE-8872-4A87-B483-363C9CDB1B16}"/>
          </ac:spMkLst>
        </pc:spChg>
        <pc:picChg chg="del">
          <ac:chgData name="Neil, Kevin" userId="27438336-c52b-4b9d-b4f0-dc52cdc71b45" providerId="ADAL" clId="{1B136073-390B-4CCF-B003-F2F57FB8864B}" dt="2023-10-04T08:27:17.439" v="1847" actId="478"/>
          <ac:picMkLst>
            <pc:docMk/>
            <pc:sldMk cId="4220308516" sldId="871"/>
            <ac:picMk id="5" creationId="{CAAE7608-92D4-D481-974A-A47CD84DE773}"/>
          </ac:picMkLst>
        </pc:picChg>
        <pc:picChg chg="add mod">
          <ac:chgData name="Neil, Kevin" userId="27438336-c52b-4b9d-b4f0-dc52cdc71b45" providerId="ADAL" clId="{1B136073-390B-4CCF-B003-F2F57FB8864B}" dt="2023-10-05T10:13:59.652" v="8534" actId="14100"/>
          <ac:picMkLst>
            <pc:docMk/>
            <pc:sldMk cId="4220308516" sldId="871"/>
            <ac:picMk id="10" creationId="{4D5709E7-6C42-BF1F-1FBD-8E2F43060766}"/>
          </ac:picMkLst>
        </pc:picChg>
      </pc:sldChg>
      <pc:sldChg chg="modSp new mod">
        <pc:chgData name="Neil, Kevin" userId="27438336-c52b-4b9d-b4f0-dc52cdc71b45" providerId="ADAL" clId="{1B136073-390B-4CCF-B003-F2F57FB8864B}" dt="2023-10-05T08:51:25.246" v="8324" actId="20577"/>
        <pc:sldMkLst>
          <pc:docMk/>
          <pc:sldMk cId="4021841283" sldId="872"/>
        </pc:sldMkLst>
        <pc:spChg chg="mod">
          <ac:chgData name="Neil, Kevin" userId="27438336-c52b-4b9d-b4f0-dc52cdc71b45" providerId="ADAL" clId="{1B136073-390B-4CCF-B003-F2F57FB8864B}" dt="2023-10-04T08:32:40.695" v="1887" actId="20577"/>
          <ac:spMkLst>
            <pc:docMk/>
            <pc:sldMk cId="4021841283" sldId="872"/>
            <ac:spMk id="2" creationId="{E1DF13A8-647D-44D5-6959-BBA2E6046BB2}"/>
          </ac:spMkLst>
        </pc:spChg>
        <pc:spChg chg="mod">
          <ac:chgData name="Neil, Kevin" userId="27438336-c52b-4b9d-b4f0-dc52cdc71b45" providerId="ADAL" clId="{1B136073-390B-4CCF-B003-F2F57FB8864B}" dt="2023-10-05T08:51:25.246" v="8324" actId="20577"/>
          <ac:spMkLst>
            <pc:docMk/>
            <pc:sldMk cId="4021841283" sldId="872"/>
            <ac:spMk id="3" creationId="{C29DF484-7017-386F-4545-3F5C838F0560}"/>
          </ac:spMkLst>
        </pc:spChg>
      </pc:sldChg>
      <pc:sldChg chg="add">
        <pc:chgData name="Neil, Kevin" userId="27438336-c52b-4b9d-b4f0-dc52cdc71b45" providerId="ADAL" clId="{1B136073-390B-4CCF-B003-F2F57FB8864B}" dt="2023-10-04T12:18:01.859" v="6975"/>
        <pc:sldMkLst>
          <pc:docMk/>
          <pc:sldMk cId="968944726" sldId="873"/>
        </pc:sldMkLst>
      </pc:sldChg>
      <pc:sldChg chg="addSp modSp new del mod">
        <pc:chgData name="Neil, Kevin" userId="27438336-c52b-4b9d-b4f0-dc52cdc71b45" providerId="ADAL" clId="{1B136073-390B-4CCF-B003-F2F57FB8864B}" dt="2023-10-04T12:17:53.487" v="6974" actId="2696"/>
        <pc:sldMkLst>
          <pc:docMk/>
          <pc:sldMk cId="3889433750" sldId="873"/>
        </pc:sldMkLst>
        <pc:graphicFrameChg chg="add mod modGraphic">
          <ac:chgData name="Neil, Kevin" userId="27438336-c52b-4b9d-b4f0-dc52cdc71b45" providerId="ADAL" clId="{1B136073-390B-4CCF-B003-F2F57FB8864B}" dt="2023-10-04T08:40:28.821" v="2954" actId="33524"/>
          <ac:graphicFrameMkLst>
            <pc:docMk/>
            <pc:sldMk cId="3889433750" sldId="873"/>
            <ac:graphicFrameMk id="4" creationId="{69776F46-DCA7-A5B6-AD2A-5D44DCB3746C}"/>
          </ac:graphicFrameMkLst>
        </pc:graphicFrameChg>
      </pc:sldChg>
      <pc:sldChg chg="modSp add mod">
        <pc:chgData name="Neil, Kevin" userId="27438336-c52b-4b9d-b4f0-dc52cdc71b45" providerId="ADAL" clId="{1B136073-390B-4CCF-B003-F2F57FB8864B}" dt="2023-10-05T08:47:39.286" v="8277" actId="20577"/>
        <pc:sldMkLst>
          <pc:docMk/>
          <pc:sldMk cId="2494071430" sldId="874"/>
        </pc:sldMkLst>
        <pc:spChg chg="mod">
          <ac:chgData name="Neil, Kevin" userId="27438336-c52b-4b9d-b4f0-dc52cdc71b45" providerId="ADAL" clId="{1B136073-390B-4CCF-B003-F2F57FB8864B}" dt="2023-10-05T08:47:39.286" v="8277" actId="20577"/>
          <ac:spMkLst>
            <pc:docMk/>
            <pc:sldMk cId="2494071430" sldId="874"/>
            <ac:spMk id="3" creationId="{F44D1006-1B8A-9BF5-44F8-2D8DB8A274DD}"/>
          </ac:spMkLst>
        </pc:spChg>
      </pc:sldChg>
      <pc:sldChg chg="modSp new del mod">
        <pc:chgData name="Neil, Kevin" userId="27438336-c52b-4b9d-b4f0-dc52cdc71b45" providerId="ADAL" clId="{1B136073-390B-4CCF-B003-F2F57FB8864B}" dt="2023-10-04T12:17:53.487" v="6974" actId="2696"/>
        <pc:sldMkLst>
          <pc:docMk/>
          <pc:sldMk cId="3445528695" sldId="874"/>
        </pc:sldMkLst>
        <pc:spChg chg="mod">
          <ac:chgData name="Neil, Kevin" userId="27438336-c52b-4b9d-b4f0-dc52cdc71b45" providerId="ADAL" clId="{1B136073-390B-4CCF-B003-F2F57FB8864B}" dt="2023-10-04T08:45:22.359" v="3573" actId="313"/>
          <ac:spMkLst>
            <pc:docMk/>
            <pc:sldMk cId="3445528695" sldId="874"/>
            <ac:spMk id="2" creationId="{104E7EF7-0CB7-93CE-11DF-DF308969CB02}"/>
          </ac:spMkLst>
        </pc:spChg>
        <pc:spChg chg="mod">
          <ac:chgData name="Neil, Kevin" userId="27438336-c52b-4b9d-b4f0-dc52cdc71b45" providerId="ADAL" clId="{1B136073-390B-4CCF-B003-F2F57FB8864B}" dt="2023-10-04T08:45:26.735" v="3575" actId="20577"/>
          <ac:spMkLst>
            <pc:docMk/>
            <pc:sldMk cId="3445528695" sldId="874"/>
            <ac:spMk id="3" creationId="{F44D1006-1B8A-9BF5-44F8-2D8DB8A274DD}"/>
          </ac:spMkLst>
        </pc:spChg>
      </pc:sldChg>
      <pc:sldChg chg="add del">
        <pc:chgData name="Neil, Kevin" userId="27438336-c52b-4b9d-b4f0-dc52cdc71b45" providerId="ADAL" clId="{1B136073-390B-4CCF-B003-F2F57FB8864B}" dt="2023-10-04T12:17:53.487" v="6974" actId="2696"/>
        <pc:sldMkLst>
          <pc:docMk/>
          <pc:sldMk cId="854136500" sldId="875"/>
        </pc:sldMkLst>
      </pc:sldChg>
      <pc:sldChg chg="add">
        <pc:chgData name="Neil, Kevin" userId="27438336-c52b-4b9d-b4f0-dc52cdc71b45" providerId="ADAL" clId="{1B136073-390B-4CCF-B003-F2F57FB8864B}" dt="2023-10-04T12:18:01.859" v="6975"/>
        <pc:sldMkLst>
          <pc:docMk/>
          <pc:sldMk cId="3561502219" sldId="875"/>
        </pc:sldMkLst>
      </pc:sldChg>
      <pc:sldChg chg="addSp delSp modSp new mod">
        <pc:chgData name="Neil, Kevin" userId="27438336-c52b-4b9d-b4f0-dc52cdc71b45" providerId="ADAL" clId="{1B136073-390B-4CCF-B003-F2F57FB8864B}" dt="2023-10-04T09:28:49.286" v="5028" actId="14100"/>
        <pc:sldMkLst>
          <pc:docMk/>
          <pc:sldMk cId="698812551" sldId="876"/>
        </pc:sldMkLst>
        <pc:spChg chg="mod">
          <ac:chgData name="Neil, Kevin" userId="27438336-c52b-4b9d-b4f0-dc52cdc71b45" providerId="ADAL" clId="{1B136073-390B-4CCF-B003-F2F57FB8864B}" dt="2023-10-04T09:08:44.473" v="4066"/>
          <ac:spMkLst>
            <pc:docMk/>
            <pc:sldMk cId="698812551" sldId="876"/>
            <ac:spMk id="2" creationId="{ABBE0690-578E-F8F8-539A-17F2A05D5A39}"/>
          </ac:spMkLst>
        </pc:spChg>
        <pc:spChg chg="del">
          <ac:chgData name="Neil, Kevin" userId="27438336-c52b-4b9d-b4f0-dc52cdc71b45" providerId="ADAL" clId="{1B136073-390B-4CCF-B003-F2F57FB8864B}" dt="2023-10-04T09:12:58.836" v="4071" actId="478"/>
          <ac:spMkLst>
            <pc:docMk/>
            <pc:sldMk cId="698812551" sldId="876"/>
            <ac:spMk id="3" creationId="{B10567A6-E2C6-9A20-C004-5E06F5E23CA9}"/>
          </ac:spMkLst>
        </pc:spChg>
        <pc:graphicFrameChg chg="add mod modGraphic">
          <ac:chgData name="Neil, Kevin" userId="27438336-c52b-4b9d-b4f0-dc52cdc71b45" providerId="ADAL" clId="{1B136073-390B-4CCF-B003-F2F57FB8864B}" dt="2023-10-04T09:28:49.286" v="5028" actId="14100"/>
          <ac:graphicFrameMkLst>
            <pc:docMk/>
            <pc:sldMk cId="698812551" sldId="876"/>
            <ac:graphicFrameMk id="4" creationId="{426BE05C-1BDB-E2BC-595B-06F5FE8DC3AF}"/>
          </ac:graphicFrameMkLst>
        </pc:graphicFrameChg>
      </pc:sldChg>
      <pc:sldChg chg="modSp add mod modAnim">
        <pc:chgData name="Neil, Kevin" userId="27438336-c52b-4b9d-b4f0-dc52cdc71b45" providerId="ADAL" clId="{1B136073-390B-4CCF-B003-F2F57FB8864B}" dt="2023-10-05T09:03:51.704" v="8325" actId="20577"/>
        <pc:sldMkLst>
          <pc:docMk/>
          <pc:sldMk cId="2108072912" sldId="877"/>
        </pc:sldMkLst>
        <pc:graphicFrameChg chg="mod modGraphic">
          <ac:chgData name="Neil, Kevin" userId="27438336-c52b-4b9d-b4f0-dc52cdc71b45" providerId="ADAL" clId="{1B136073-390B-4CCF-B003-F2F57FB8864B}" dt="2023-10-05T09:03:51.704" v="8325" actId="20577"/>
          <ac:graphicFrameMkLst>
            <pc:docMk/>
            <pc:sldMk cId="2108072912" sldId="877"/>
            <ac:graphicFrameMk id="4" creationId="{426BE05C-1BDB-E2BC-595B-06F5FE8DC3AF}"/>
          </ac:graphicFrameMkLst>
        </pc:graphicFrameChg>
      </pc:sldChg>
      <pc:sldChg chg="modSp add mod">
        <pc:chgData name="Neil, Kevin" userId="27438336-c52b-4b9d-b4f0-dc52cdc71b45" providerId="ADAL" clId="{1B136073-390B-4CCF-B003-F2F57FB8864B}" dt="2023-10-04T09:39:54.543" v="5507" actId="255"/>
        <pc:sldMkLst>
          <pc:docMk/>
          <pc:sldMk cId="2682810971" sldId="878"/>
        </pc:sldMkLst>
        <pc:graphicFrameChg chg="modGraphic">
          <ac:chgData name="Neil, Kevin" userId="27438336-c52b-4b9d-b4f0-dc52cdc71b45" providerId="ADAL" clId="{1B136073-390B-4CCF-B003-F2F57FB8864B}" dt="2023-10-04T09:39:54.543" v="5507" actId="255"/>
          <ac:graphicFrameMkLst>
            <pc:docMk/>
            <pc:sldMk cId="2682810971" sldId="878"/>
            <ac:graphicFrameMk id="4" creationId="{426BE05C-1BDB-E2BC-595B-06F5FE8DC3AF}"/>
          </ac:graphicFrameMkLst>
        </pc:graphicFrameChg>
      </pc:sldChg>
      <pc:sldChg chg="modSp add mod">
        <pc:chgData name="Neil, Kevin" userId="27438336-c52b-4b9d-b4f0-dc52cdc71b45" providerId="ADAL" clId="{1B136073-390B-4CCF-B003-F2F57FB8864B}" dt="2023-10-04T09:47:32.328" v="6266" actId="1076"/>
        <pc:sldMkLst>
          <pc:docMk/>
          <pc:sldMk cId="3197654656" sldId="879"/>
        </pc:sldMkLst>
        <pc:graphicFrameChg chg="mod modGraphic">
          <ac:chgData name="Neil, Kevin" userId="27438336-c52b-4b9d-b4f0-dc52cdc71b45" providerId="ADAL" clId="{1B136073-390B-4CCF-B003-F2F57FB8864B}" dt="2023-10-04T09:47:32.328" v="6266" actId="1076"/>
          <ac:graphicFrameMkLst>
            <pc:docMk/>
            <pc:sldMk cId="3197654656" sldId="879"/>
            <ac:graphicFrameMk id="4" creationId="{426BE05C-1BDB-E2BC-595B-06F5FE8DC3AF}"/>
          </ac:graphicFrameMkLst>
        </pc:graphicFrameChg>
      </pc:sldChg>
      <pc:sldChg chg="modSp add mod">
        <pc:chgData name="Neil, Kevin" userId="27438336-c52b-4b9d-b4f0-dc52cdc71b45" providerId="ADAL" clId="{1B136073-390B-4CCF-B003-F2F57FB8864B}" dt="2023-10-05T09:04:30.223" v="8326" actId="1076"/>
        <pc:sldMkLst>
          <pc:docMk/>
          <pc:sldMk cId="3665439779" sldId="880"/>
        </pc:sldMkLst>
        <pc:spChg chg="mod">
          <ac:chgData name="Neil, Kevin" userId="27438336-c52b-4b9d-b4f0-dc52cdc71b45" providerId="ADAL" clId="{1B136073-390B-4CCF-B003-F2F57FB8864B}" dt="2023-10-04T10:13:56.382" v="6306" actId="1076"/>
          <ac:spMkLst>
            <pc:docMk/>
            <pc:sldMk cId="3665439779" sldId="880"/>
            <ac:spMk id="2" creationId="{ABBE0690-578E-F8F8-539A-17F2A05D5A39}"/>
          </ac:spMkLst>
        </pc:spChg>
        <pc:graphicFrameChg chg="mod modGraphic">
          <ac:chgData name="Neil, Kevin" userId="27438336-c52b-4b9d-b4f0-dc52cdc71b45" providerId="ADAL" clId="{1B136073-390B-4CCF-B003-F2F57FB8864B}" dt="2023-10-05T09:04:30.223" v="8326" actId="1076"/>
          <ac:graphicFrameMkLst>
            <pc:docMk/>
            <pc:sldMk cId="3665439779" sldId="880"/>
            <ac:graphicFrameMk id="4" creationId="{426BE05C-1BDB-E2BC-595B-06F5FE8DC3AF}"/>
          </ac:graphicFrameMkLst>
        </pc:graphicFrameChg>
      </pc:sldChg>
      <pc:sldChg chg="modSp add mod">
        <pc:chgData name="Neil, Kevin" userId="27438336-c52b-4b9d-b4f0-dc52cdc71b45" providerId="ADAL" clId="{1B136073-390B-4CCF-B003-F2F57FB8864B}" dt="2023-10-05T09:16:20.994" v="8513" actId="20577"/>
        <pc:sldMkLst>
          <pc:docMk/>
          <pc:sldMk cId="4210181576" sldId="881"/>
        </pc:sldMkLst>
        <pc:graphicFrameChg chg="mod modGraphic">
          <ac:chgData name="Neil, Kevin" userId="27438336-c52b-4b9d-b4f0-dc52cdc71b45" providerId="ADAL" clId="{1B136073-390B-4CCF-B003-F2F57FB8864B}" dt="2023-10-05T09:16:20.994" v="8513" actId="20577"/>
          <ac:graphicFrameMkLst>
            <pc:docMk/>
            <pc:sldMk cId="4210181576" sldId="881"/>
            <ac:graphicFrameMk id="4" creationId="{426BE05C-1BDB-E2BC-595B-06F5FE8DC3AF}"/>
          </ac:graphicFrameMkLst>
        </pc:graphicFrameChg>
      </pc:sldChg>
      <pc:sldChg chg="modSp new mod">
        <pc:chgData name="Neil, Kevin" userId="27438336-c52b-4b9d-b4f0-dc52cdc71b45" providerId="ADAL" clId="{1B136073-390B-4CCF-B003-F2F57FB8864B}" dt="2023-10-05T08:17:08.910" v="7631" actId="20577"/>
        <pc:sldMkLst>
          <pc:docMk/>
          <pc:sldMk cId="1280539034" sldId="882"/>
        </pc:sldMkLst>
        <pc:spChg chg="mod">
          <ac:chgData name="Neil, Kevin" userId="27438336-c52b-4b9d-b4f0-dc52cdc71b45" providerId="ADAL" clId="{1B136073-390B-4CCF-B003-F2F57FB8864B}" dt="2023-10-04T12:17:22.991" v="6972" actId="20577"/>
          <ac:spMkLst>
            <pc:docMk/>
            <pc:sldMk cId="1280539034" sldId="882"/>
            <ac:spMk id="2" creationId="{22C598B2-20C3-6B03-693F-A3D98F56B26D}"/>
          </ac:spMkLst>
        </pc:spChg>
        <pc:spChg chg="mod">
          <ac:chgData name="Neil, Kevin" userId="27438336-c52b-4b9d-b4f0-dc52cdc71b45" providerId="ADAL" clId="{1B136073-390B-4CCF-B003-F2F57FB8864B}" dt="2023-10-05T08:17:08.910" v="7631" actId="20577"/>
          <ac:spMkLst>
            <pc:docMk/>
            <pc:sldMk cId="1280539034" sldId="882"/>
            <ac:spMk id="3" creationId="{3C058A34-7938-DCEA-0C75-BD639800F3B7}"/>
          </ac:spMkLst>
        </pc:spChg>
      </pc:sldChg>
      <pc:sldChg chg="modSp new mod modAnim">
        <pc:chgData name="Neil, Kevin" userId="27438336-c52b-4b9d-b4f0-dc52cdc71b45" providerId="ADAL" clId="{1B136073-390B-4CCF-B003-F2F57FB8864B}" dt="2023-10-05T10:24:20.952" v="8546" actId="20577"/>
        <pc:sldMkLst>
          <pc:docMk/>
          <pc:sldMk cId="4118335790" sldId="883"/>
        </pc:sldMkLst>
        <pc:spChg chg="mod">
          <ac:chgData name="Neil, Kevin" userId="27438336-c52b-4b9d-b4f0-dc52cdc71b45" providerId="ADAL" clId="{1B136073-390B-4CCF-B003-F2F57FB8864B}" dt="2023-10-04T10:49:58.540" v="6703" actId="20577"/>
          <ac:spMkLst>
            <pc:docMk/>
            <pc:sldMk cId="4118335790" sldId="883"/>
            <ac:spMk id="2" creationId="{E72CF876-7661-658C-E234-7F7400C3DCB2}"/>
          </ac:spMkLst>
        </pc:spChg>
        <pc:spChg chg="mod">
          <ac:chgData name="Neil, Kevin" userId="27438336-c52b-4b9d-b4f0-dc52cdc71b45" providerId="ADAL" clId="{1B136073-390B-4CCF-B003-F2F57FB8864B}" dt="2023-10-05T10:24:20.952" v="8546" actId="20577"/>
          <ac:spMkLst>
            <pc:docMk/>
            <pc:sldMk cId="4118335790" sldId="883"/>
            <ac:spMk id="3" creationId="{54A96DFB-E994-C85B-E479-32D4CC6F07E9}"/>
          </ac:spMkLst>
        </pc:spChg>
      </pc:sldChg>
      <pc:sldChg chg="addSp modSp new mod">
        <pc:chgData name="Neil, Kevin" userId="27438336-c52b-4b9d-b4f0-dc52cdc71b45" providerId="ADAL" clId="{1B136073-390B-4CCF-B003-F2F57FB8864B}" dt="2023-10-05T08:15:55.596" v="7611" actId="20577"/>
        <pc:sldMkLst>
          <pc:docMk/>
          <pc:sldMk cId="4223557172" sldId="884"/>
        </pc:sldMkLst>
        <pc:spChg chg="mod">
          <ac:chgData name="Neil, Kevin" userId="27438336-c52b-4b9d-b4f0-dc52cdc71b45" providerId="ADAL" clId="{1B136073-390B-4CCF-B003-F2F57FB8864B}" dt="2023-10-04T12:11:26.757" v="6941" actId="20577"/>
          <ac:spMkLst>
            <pc:docMk/>
            <pc:sldMk cId="4223557172" sldId="884"/>
            <ac:spMk id="2" creationId="{74714AFC-883F-3F97-5C10-C767E2A2B959}"/>
          </ac:spMkLst>
        </pc:spChg>
        <pc:spChg chg="mod">
          <ac:chgData name="Neil, Kevin" userId="27438336-c52b-4b9d-b4f0-dc52cdc71b45" providerId="ADAL" clId="{1B136073-390B-4CCF-B003-F2F57FB8864B}" dt="2023-10-05T08:15:55.596" v="7611" actId="20577"/>
          <ac:spMkLst>
            <pc:docMk/>
            <pc:sldMk cId="4223557172" sldId="884"/>
            <ac:spMk id="3" creationId="{D0D2946E-04D5-9708-637E-5740AE23DF7E}"/>
          </ac:spMkLst>
        </pc:spChg>
        <pc:picChg chg="add mod">
          <ac:chgData name="Neil, Kevin" userId="27438336-c52b-4b9d-b4f0-dc52cdc71b45" providerId="ADAL" clId="{1B136073-390B-4CCF-B003-F2F57FB8864B}" dt="2023-10-05T08:15:43.402" v="7582" actId="1076"/>
          <ac:picMkLst>
            <pc:docMk/>
            <pc:sldMk cId="4223557172" sldId="884"/>
            <ac:picMk id="5" creationId="{38C2E4E1-C391-05BB-E448-6D6907B1CCAD}"/>
          </ac:picMkLst>
        </pc:picChg>
      </pc:sldChg>
      <pc:sldChg chg="addSp modSp new">
        <pc:chgData name="Neil, Kevin" userId="27438336-c52b-4b9d-b4f0-dc52cdc71b45" providerId="ADAL" clId="{1B136073-390B-4CCF-B003-F2F57FB8864B}" dt="2023-10-04T12:18:49.610" v="6978" actId="14100"/>
        <pc:sldMkLst>
          <pc:docMk/>
          <pc:sldMk cId="4153330699" sldId="885"/>
        </pc:sldMkLst>
        <pc:spChg chg="mod">
          <ac:chgData name="Neil, Kevin" userId="27438336-c52b-4b9d-b4f0-dc52cdc71b45" providerId="ADAL" clId="{1B136073-390B-4CCF-B003-F2F57FB8864B}" dt="2023-10-04T12:18:49.610" v="6978" actId="14100"/>
          <ac:spMkLst>
            <pc:docMk/>
            <pc:sldMk cId="4153330699" sldId="885"/>
            <ac:spMk id="3" creationId="{1EDD4855-6E74-58B3-3AE7-C42FBA6C8614}"/>
          </ac:spMkLst>
        </pc:spChg>
        <pc:picChg chg="add mod">
          <ac:chgData name="Neil, Kevin" userId="27438336-c52b-4b9d-b4f0-dc52cdc71b45" providerId="ADAL" clId="{1B136073-390B-4CCF-B003-F2F57FB8864B}" dt="2023-10-04T12:18:49.610" v="6978" actId="14100"/>
          <ac:picMkLst>
            <pc:docMk/>
            <pc:sldMk cId="4153330699" sldId="885"/>
            <ac:picMk id="2050" creationId="{0C45A6B7-D30F-30A1-1DF0-4998E8D0E5A3}"/>
          </ac:picMkLst>
        </pc:picChg>
      </pc:sldChg>
      <pc:sldChg chg="addSp delSp modSp add mod modAnim">
        <pc:chgData name="Neil, Kevin" userId="27438336-c52b-4b9d-b4f0-dc52cdc71b45" providerId="ADAL" clId="{1B136073-390B-4CCF-B003-F2F57FB8864B}" dt="2023-10-05T10:23:52.027" v="8542"/>
        <pc:sldMkLst>
          <pc:docMk/>
          <pc:sldMk cId="1108656846" sldId="886"/>
        </pc:sldMkLst>
        <pc:spChg chg="mod">
          <ac:chgData name="Neil, Kevin" userId="27438336-c52b-4b9d-b4f0-dc52cdc71b45" providerId="ADAL" clId="{1B136073-390B-4CCF-B003-F2F57FB8864B}" dt="2023-10-05T10:23:48.084" v="8541" actId="12"/>
          <ac:spMkLst>
            <pc:docMk/>
            <pc:sldMk cId="1108656846" sldId="886"/>
            <ac:spMk id="3" creationId="{54A96DFB-E994-C85B-E479-32D4CC6F07E9}"/>
          </ac:spMkLst>
        </pc:spChg>
        <pc:picChg chg="add del mod">
          <ac:chgData name="Neil, Kevin" userId="27438336-c52b-4b9d-b4f0-dc52cdc71b45" providerId="ADAL" clId="{1B136073-390B-4CCF-B003-F2F57FB8864B}" dt="2023-10-05T10:23:33.604" v="8539" actId="478"/>
          <ac:picMkLst>
            <pc:docMk/>
            <pc:sldMk cId="1108656846" sldId="886"/>
            <ac:picMk id="4" creationId="{4735A6C3-4477-5FA0-E743-BCDC01E4A82B}"/>
          </ac:picMkLst>
        </pc:picChg>
      </pc:sldChg>
      <pc:sldChg chg="modSp add mod">
        <pc:chgData name="Neil, Kevin" userId="27438336-c52b-4b9d-b4f0-dc52cdc71b45" providerId="ADAL" clId="{1B136073-390B-4CCF-B003-F2F57FB8864B}" dt="2023-10-05T08:38:22.118" v="8019" actId="20577"/>
        <pc:sldMkLst>
          <pc:docMk/>
          <pc:sldMk cId="2381897778" sldId="887"/>
        </pc:sldMkLst>
        <pc:spChg chg="mod">
          <ac:chgData name="Neil, Kevin" userId="27438336-c52b-4b9d-b4f0-dc52cdc71b45" providerId="ADAL" clId="{1B136073-390B-4CCF-B003-F2F57FB8864B}" dt="2023-10-05T08:38:22.118" v="8019" actId="20577"/>
          <ac:spMkLst>
            <pc:docMk/>
            <pc:sldMk cId="2381897778" sldId="887"/>
            <ac:spMk id="3" creationId="{54A96DFB-E994-C85B-E479-32D4CC6F07E9}"/>
          </ac:spMkLst>
        </pc:spChg>
        <pc:picChg chg="mod">
          <ac:chgData name="Neil, Kevin" userId="27438336-c52b-4b9d-b4f0-dc52cdc71b45" providerId="ADAL" clId="{1B136073-390B-4CCF-B003-F2F57FB8864B}" dt="2023-10-05T08:36:56.089" v="8005" actId="1076"/>
          <ac:picMkLst>
            <pc:docMk/>
            <pc:sldMk cId="2381897778" sldId="887"/>
            <ac:picMk id="4" creationId="{4735A6C3-4477-5FA0-E743-BCDC01E4A82B}"/>
          </ac:picMkLst>
        </pc:picChg>
      </pc:sldChg>
      <pc:sldChg chg="modSp mod">
        <pc:chgData name="Neil, Kevin" userId="27438336-c52b-4b9d-b4f0-dc52cdc71b45" providerId="ADAL" clId="{1B136073-390B-4CCF-B003-F2F57FB8864B}" dt="2023-10-05T09:17:05.976" v="8515" actId="1076"/>
        <pc:sldMkLst>
          <pc:docMk/>
          <pc:sldMk cId="687866768" sldId="888"/>
        </pc:sldMkLst>
        <pc:spChg chg="mod">
          <ac:chgData name="Neil, Kevin" userId="27438336-c52b-4b9d-b4f0-dc52cdc71b45" providerId="ADAL" clId="{1B136073-390B-4CCF-B003-F2F57FB8864B}" dt="2023-10-05T09:17:05.976" v="8515" actId="1076"/>
          <ac:spMkLst>
            <pc:docMk/>
            <pc:sldMk cId="687866768" sldId="888"/>
            <ac:spMk id="4" creationId="{06CCB8EB-706D-B9CF-7BD0-13AC3E406C09}"/>
          </ac:spMkLst>
        </pc:spChg>
      </pc:sldChg>
      <pc:sldChg chg="new del">
        <pc:chgData name="Neil, Kevin" userId="27438336-c52b-4b9d-b4f0-dc52cdc71b45" providerId="ADAL" clId="{1B136073-390B-4CCF-B003-F2F57FB8864B}" dt="2023-10-05T08:31:23.736" v="7835" actId="680"/>
        <pc:sldMkLst>
          <pc:docMk/>
          <pc:sldMk cId="2138294759" sldId="888"/>
        </pc:sldMkLst>
      </pc:sldChg>
      <pc:sldChg chg="addSp delSp modSp add mod delAnim modAnim">
        <pc:chgData name="Neil, Kevin" userId="27438336-c52b-4b9d-b4f0-dc52cdc71b45" providerId="ADAL" clId="{1B136073-390B-4CCF-B003-F2F57FB8864B}" dt="2023-10-05T13:37:09.820" v="8900" actId="478"/>
        <pc:sldMkLst>
          <pc:docMk/>
          <pc:sldMk cId="3136493370" sldId="890"/>
        </pc:sldMkLst>
        <pc:spChg chg="mod">
          <ac:chgData name="Neil, Kevin" userId="27438336-c52b-4b9d-b4f0-dc52cdc71b45" providerId="ADAL" clId="{1B136073-390B-4CCF-B003-F2F57FB8864B}" dt="2023-10-05T08:37:17.004" v="8012" actId="27636"/>
          <ac:spMkLst>
            <pc:docMk/>
            <pc:sldMk cId="3136493370" sldId="890"/>
            <ac:spMk id="3" creationId="{54A96DFB-E994-C85B-E479-32D4CC6F07E9}"/>
          </ac:spMkLst>
        </pc:spChg>
        <pc:picChg chg="add del mod">
          <ac:chgData name="Neil, Kevin" userId="27438336-c52b-4b9d-b4f0-dc52cdc71b45" providerId="ADAL" clId="{1B136073-390B-4CCF-B003-F2F57FB8864B}" dt="2023-10-05T13:37:09.820" v="8900" actId="478"/>
          <ac:picMkLst>
            <pc:docMk/>
            <pc:sldMk cId="3136493370" sldId="890"/>
            <ac:picMk id="5" creationId="{CDA36ACB-6D9C-1D04-A853-B66B56221FA8}"/>
          </ac:picMkLst>
        </pc:picChg>
      </pc:sldChg>
      <pc:sldChg chg="modSp add mod modAnim">
        <pc:chgData name="Neil, Kevin" userId="27438336-c52b-4b9d-b4f0-dc52cdc71b45" providerId="ADAL" clId="{1B136073-390B-4CCF-B003-F2F57FB8864B}" dt="2023-10-05T10:23:24.649" v="8538" actId="1440"/>
        <pc:sldMkLst>
          <pc:docMk/>
          <pc:sldMk cId="1548098732" sldId="891"/>
        </pc:sldMkLst>
        <pc:spChg chg="mod">
          <ac:chgData name="Neil, Kevin" userId="27438336-c52b-4b9d-b4f0-dc52cdc71b45" providerId="ADAL" clId="{1B136073-390B-4CCF-B003-F2F57FB8864B}" dt="2023-10-05T08:40:08.350" v="8269" actId="1076"/>
          <ac:spMkLst>
            <pc:docMk/>
            <pc:sldMk cId="1548098732" sldId="891"/>
            <ac:spMk id="3" creationId="{54A96DFB-E994-C85B-E479-32D4CC6F07E9}"/>
          </ac:spMkLst>
        </pc:spChg>
        <pc:picChg chg="mod">
          <ac:chgData name="Neil, Kevin" userId="27438336-c52b-4b9d-b4f0-dc52cdc71b45" providerId="ADAL" clId="{1B136073-390B-4CCF-B003-F2F57FB8864B}" dt="2023-10-05T10:23:24.649" v="8538" actId="1440"/>
          <ac:picMkLst>
            <pc:docMk/>
            <pc:sldMk cId="1548098732" sldId="891"/>
            <ac:picMk id="4" creationId="{4735A6C3-4477-5FA0-E743-BCDC01E4A82B}"/>
          </ac:picMkLst>
        </pc:picChg>
      </pc:sldChg>
      <pc:sldChg chg="modSp new mod">
        <pc:chgData name="Neil, Kevin" userId="27438336-c52b-4b9d-b4f0-dc52cdc71b45" providerId="ADAL" clId="{1B136073-390B-4CCF-B003-F2F57FB8864B}" dt="2023-10-05T11:28:08.274" v="8890" actId="33524"/>
        <pc:sldMkLst>
          <pc:docMk/>
          <pc:sldMk cId="4258802190" sldId="892"/>
        </pc:sldMkLst>
        <pc:spChg chg="mod">
          <ac:chgData name="Neil, Kevin" userId="27438336-c52b-4b9d-b4f0-dc52cdc71b45" providerId="ADAL" clId="{1B136073-390B-4CCF-B003-F2F57FB8864B}" dt="2023-10-05T11:17:02.465" v="8596" actId="20577"/>
          <ac:spMkLst>
            <pc:docMk/>
            <pc:sldMk cId="4258802190" sldId="892"/>
            <ac:spMk id="2" creationId="{A2C5E14E-66A0-621D-E603-75B46EED31F9}"/>
          </ac:spMkLst>
        </pc:spChg>
        <pc:spChg chg="mod">
          <ac:chgData name="Neil, Kevin" userId="27438336-c52b-4b9d-b4f0-dc52cdc71b45" providerId="ADAL" clId="{1B136073-390B-4CCF-B003-F2F57FB8864B}" dt="2023-10-05T11:28:08.274" v="8890" actId="33524"/>
          <ac:spMkLst>
            <pc:docMk/>
            <pc:sldMk cId="4258802190" sldId="892"/>
            <ac:spMk id="3" creationId="{AF32482E-E6A5-D987-2F56-73AF611067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D9173-D47B-41E7-8B77-8C4275A449D0}"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A1E4B-2C24-4D1E-A988-2CCDF50C6301}" type="slidenum">
              <a:rPr lang="en-GB" smtClean="0"/>
              <a:t>‹#›</a:t>
            </a:fld>
            <a:endParaRPr lang="en-GB"/>
          </a:p>
        </p:txBody>
      </p:sp>
    </p:spTree>
    <p:extLst>
      <p:ext uri="{BB962C8B-B14F-4D97-AF65-F5344CB8AC3E}">
        <p14:creationId xmlns:p14="http://schemas.microsoft.com/office/powerpoint/2010/main" val="67145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709613"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1: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709613"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13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dee9bb90c_1_0: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edee9bb90c_1_0: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78" name="Google Shape;78;gedee9bb90c_1_0: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c20988155_0_117: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fc20988155_0_117: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86" name="Google Shape;86;gfc20988155_0_117: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c20988155_0_126: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fc20988155_0_126: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Kevin, I updated this slide- Emma</a:t>
            </a:r>
            <a:endParaRPr/>
          </a:p>
        </p:txBody>
      </p:sp>
      <p:sp>
        <p:nvSpPr>
          <p:cNvPr id="95" name="Google Shape;95;gfc20988155_0_126: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dee9bb90c_1_12:notes"/>
          <p:cNvSpPr>
            <a:spLocks noGrp="1" noRot="1" noChangeAspect="1"/>
          </p:cNvSpPr>
          <p:nvPr>
            <p:ph type="sldImg" idx="2"/>
          </p:nvPr>
        </p:nvSpPr>
        <p:spPr>
          <a:xfrm>
            <a:off x="141288"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edee9bb90c_1_12:notes"/>
          <p:cNvSpPr txBox="1">
            <a:spLocks noGrp="1"/>
          </p:cNvSpPr>
          <p:nvPr>
            <p:ph type="body" idx="1"/>
          </p:nvPr>
        </p:nvSpPr>
        <p:spPr>
          <a:xfrm>
            <a:off x="709613" y="4860925"/>
            <a:ext cx="5683200" cy="460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back- Share course details with new sci-cos</a:t>
            </a:r>
            <a:endParaRPr/>
          </a:p>
          <a:p>
            <a:pPr marL="0" lvl="0" indent="0" algn="l" rtl="0">
              <a:lnSpc>
                <a:spcPct val="100000"/>
              </a:lnSpc>
              <a:spcBef>
                <a:spcPts val="0"/>
              </a:spcBef>
              <a:spcAft>
                <a:spcPts val="0"/>
              </a:spcAft>
              <a:buSzPts val="1400"/>
              <a:buNone/>
            </a:pPr>
            <a:r>
              <a:rPr lang="en-GB"/>
              <a:t>Open discussion for 5 minutes to share the good things that have been happening</a:t>
            </a:r>
            <a:endParaRPr/>
          </a:p>
          <a:p>
            <a:pPr marL="0" lvl="0" indent="0" algn="l" rtl="0">
              <a:lnSpc>
                <a:spcPct val="100000"/>
              </a:lnSpc>
              <a:spcBef>
                <a:spcPts val="0"/>
              </a:spcBef>
              <a:spcAft>
                <a:spcPts val="0"/>
              </a:spcAft>
              <a:buSzPts val="1400"/>
              <a:buNone/>
            </a:pPr>
            <a:r>
              <a:rPr lang="en-GB"/>
              <a:t>Ofsted review paper for science-learning journeys link- Who has read this? What did you think?  Share key points- discuss. …’ majority no. of primary schools- reduced amount of curriculum time to teach science which led to a narrowing of the curriculum.’ </a:t>
            </a:r>
            <a:endParaRPr/>
          </a:p>
          <a:p>
            <a:pPr marL="0" lvl="0" indent="0" algn="l" rtl="0">
              <a:lnSpc>
                <a:spcPct val="100000"/>
              </a:lnSpc>
              <a:spcBef>
                <a:spcPts val="0"/>
              </a:spcBef>
              <a:spcAft>
                <a:spcPts val="0"/>
              </a:spcAft>
              <a:buSzPts val="1400"/>
              <a:buNone/>
            </a:pPr>
            <a:r>
              <a:rPr lang="en-GB"/>
              <a:t>Unpick the reason for the remodel and explain their importance in this first draft</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55" name="Google Shape;55;gedee9bb90c_1_12:notes"/>
          <p:cNvSpPr txBox="1">
            <a:spLocks noGrp="1"/>
          </p:cNvSpPr>
          <p:nvPr>
            <p:ph type="sldNum" idx="12"/>
          </p:nvPr>
        </p:nvSpPr>
        <p:spPr>
          <a:xfrm>
            <a:off x="4022725" y="9721850"/>
            <a:ext cx="3078300" cy="511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399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KS4 – required </a:t>
            </a:r>
            <a:r>
              <a:rPr lang="en-GB" dirty="0" err="1"/>
              <a:t>practicals</a:t>
            </a:r>
            <a:r>
              <a:rPr lang="en-GB" dirty="0"/>
              <a:t> – some are not possible either for them or me</a:t>
            </a:r>
          </a:p>
          <a:p>
            <a:r>
              <a:rPr lang="en-GB" dirty="0"/>
              <a:t>Biology – Osmosis, photosynthesis, reaction rates and field investigations</a:t>
            </a:r>
          </a:p>
          <a:p>
            <a:r>
              <a:rPr lang="en-GB" dirty="0"/>
              <a:t>Chemistry – temperature changes and chromatography</a:t>
            </a:r>
          </a:p>
          <a:p>
            <a:r>
              <a:rPr lang="en-GB" dirty="0"/>
              <a:t>Physics – Resistance, VI characteristics and Density and forces and extension</a:t>
            </a:r>
            <a:endParaRPr lang="en-US" dirty="0"/>
          </a:p>
        </p:txBody>
      </p:sp>
      <p:sp>
        <p:nvSpPr>
          <p:cNvPr id="4" name="Slide Number Placeholder 3"/>
          <p:cNvSpPr>
            <a:spLocks noGrp="1"/>
          </p:cNvSpPr>
          <p:nvPr>
            <p:ph type="sldNum" sz="quarter" idx="5"/>
          </p:nvPr>
        </p:nvSpPr>
        <p:spPr/>
        <p:txBody>
          <a:bodyPr/>
          <a:lstStyle/>
          <a:p>
            <a:fld id="{F8A4A43C-EA7F-44BE-B798-05B6835963E1}" type="slidenum">
              <a:rPr lang="en-US" smtClean="0"/>
              <a:t>61</a:t>
            </a:fld>
            <a:endParaRPr lang="en-US"/>
          </a:p>
        </p:txBody>
      </p:sp>
    </p:spTree>
    <p:extLst>
      <p:ext uri="{BB962C8B-B14F-4D97-AF65-F5344CB8AC3E}">
        <p14:creationId xmlns:p14="http://schemas.microsoft.com/office/powerpoint/2010/main" val="162748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60"/>
              </a:spcBef>
              <a:spcAft>
                <a:spcPts val="0"/>
              </a:spcAft>
              <a:buClr>
                <a:srgbClr val="888888"/>
              </a:buClr>
              <a:buSzPts val="2800"/>
              <a:buNone/>
              <a:defRPr>
                <a:solidFill>
                  <a:srgbClr val="888888"/>
                </a:solidFill>
                <a:latin typeface="Arial"/>
                <a:ea typeface="Arial"/>
                <a:cs typeface="Arial"/>
                <a:sym typeface="Aria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105539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609600" y="1916832"/>
            <a:ext cx="10972800" cy="40324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53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609600" y="1916832"/>
            <a:ext cx="5384800" cy="403244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7"/>
          <p:cNvSpPr txBox="1">
            <a:spLocks noGrp="1"/>
          </p:cNvSpPr>
          <p:nvPr>
            <p:ph type="body" idx="2"/>
          </p:nvPr>
        </p:nvSpPr>
        <p:spPr>
          <a:xfrm>
            <a:off x="6197600" y="1916832"/>
            <a:ext cx="5384800" cy="403244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188765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09600" y="1700808"/>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8"/>
          <p:cNvSpPr txBox="1">
            <a:spLocks noGrp="1"/>
          </p:cNvSpPr>
          <p:nvPr>
            <p:ph type="body" idx="2"/>
          </p:nvPr>
        </p:nvSpPr>
        <p:spPr>
          <a:xfrm>
            <a:off x="609600" y="2348880"/>
            <a:ext cx="5386917" cy="3600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8"/>
          <p:cNvSpPr txBox="1">
            <a:spLocks noGrp="1"/>
          </p:cNvSpPr>
          <p:nvPr>
            <p:ph type="body" idx="3"/>
          </p:nvPr>
        </p:nvSpPr>
        <p:spPr>
          <a:xfrm>
            <a:off x="6193368" y="1709118"/>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 name="Google Shape;34;p8"/>
          <p:cNvSpPr txBox="1">
            <a:spLocks noGrp="1"/>
          </p:cNvSpPr>
          <p:nvPr>
            <p:ph type="body" idx="4"/>
          </p:nvPr>
        </p:nvSpPr>
        <p:spPr>
          <a:xfrm>
            <a:off x="6193368" y="2348880"/>
            <a:ext cx="5389033" cy="3600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4105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51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68565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4766733" y="1916832"/>
            <a:ext cx="6815667" cy="403244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 name="Google Shape;41;p11"/>
          <p:cNvSpPr txBox="1">
            <a:spLocks noGrp="1"/>
          </p:cNvSpPr>
          <p:nvPr>
            <p:ph type="body" idx="2"/>
          </p:nvPr>
        </p:nvSpPr>
        <p:spPr>
          <a:xfrm>
            <a:off x="609601" y="1916833"/>
            <a:ext cx="4011084" cy="40305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5877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605003"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a:spLocks noGrp="1"/>
          </p:cNvSpPr>
          <p:nvPr>
            <p:ph type="pic" idx="2"/>
          </p:nvPr>
        </p:nvSpPr>
        <p:spPr>
          <a:xfrm>
            <a:off x="605003" y="612775"/>
            <a:ext cx="7315200" cy="4114800"/>
          </a:xfrm>
          <a:prstGeom prst="rect">
            <a:avLst/>
          </a:prstGeom>
          <a:noFill/>
          <a:ln>
            <a:noFill/>
          </a:ln>
        </p:spPr>
      </p:sp>
      <p:sp>
        <p:nvSpPr>
          <p:cNvPr id="45" name="Google Shape;45;p12"/>
          <p:cNvSpPr txBox="1">
            <a:spLocks noGrp="1"/>
          </p:cNvSpPr>
          <p:nvPr>
            <p:ph type="body" idx="1"/>
          </p:nvPr>
        </p:nvSpPr>
        <p:spPr>
          <a:xfrm>
            <a:off x="605003" y="5367338"/>
            <a:ext cx="7315200" cy="50993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30000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09601" y="274638"/>
            <a:ext cx="8174699"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09600" y="1916832"/>
            <a:ext cx="10972800" cy="40324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3"/>
          <p:cNvPicPr preferRelativeResize="0"/>
          <p:nvPr/>
        </p:nvPicPr>
        <p:blipFill rotWithShape="1">
          <a:blip r:embed="rId10">
            <a:alphaModFix/>
          </a:blip>
          <a:srcRect r="81208" b="43192"/>
          <a:stretch/>
        </p:blipFill>
        <p:spPr>
          <a:xfrm>
            <a:off x="9914853" y="4653136"/>
            <a:ext cx="2517852" cy="2218581"/>
          </a:xfrm>
          <a:prstGeom prst="rect">
            <a:avLst/>
          </a:prstGeom>
          <a:noFill/>
          <a:ln>
            <a:noFill/>
          </a:ln>
        </p:spPr>
      </p:pic>
      <p:pic>
        <p:nvPicPr>
          <p:cNvPr id="13" name="Google Shape;13;p3"/>
          <p:cNvPicPr preferRelativeResize="0"/>
          <p:nvPr/>
        </p:nvPicPr>
        <p:blipFill rotWithShape="1">
          <a:blip r:embed="rId11">
            <a:alphaModFix/>
          </a:blip>
          <a:srcRect/>
          <a:stretch/>
        </p:blipFill>
        <p:spPr>
          <a:xfrm>
            <a:off x="9216640" y="260648"/>
            <a:ext cx="2640000" cy="769514"/>
          </a:xfrm>
          <a:prstGeom prst="rect">
            <a:avLst/>
          </a:prstGeom>
          <a:noFill/>
          <a:ln>
            <a:noFill/>
          </a:ln>
        </p:spPr>
      </p:pic>
      <p:pic>
        <p:nvPicPr>
          <p:cNvPr id="14" name="Google Shape;14;p3"/>
          <p:cNvPicPr preferRelativeResize="0"/>
          <p:nvPr/>
        </p:nvPicPr>
        <p:blipFill rotWithShape="1">
          <a:blip r:embed="rId12">
            <a:alphaModFix/>
          </a:blip>
          <a:srcRect/>
          <a:stretch/>
        </p:blipFill>
        <p:spPr>
          <a:xfrm>
            <a:off x="528000" y="6062400"/>
            <a:ext cx="2548800" cy="507600"/>
          </a:xfrm>
          <a:prstGeom prst="rect">
            <a:avLst/>
          </a:prstGeom>
          <a:noFill/>
          <a:ln>
            <a:noFill/>
          </a:ln>
        </p:spPr>
      </p:pic>
      <p:pic>
        <p:nvPicPr>
          <p:cNvPr id="15" name="Google Shape;15;p3"/>
          <p:cNvPicPr preferRelativeResize="0"/>
          <p:nvPr/>
        </p:nvPicPr>
        <p:blipFill rotWithShape="1">
          <a:blip r:embed="rId13">
            <a:alphaModFix/>
          </a:blip>
          <a:srcRect/>
          <a:stretch/>
        </p:blipFill>
        <p:spPr>
          <a:xfrm>
            <a:off x="3599723" y="6021288"/>
            <a:ext cx="2548800" cy="601642"/>
          </a:xfrm>
          <a:prstGeom prst="rect">
            <a:avLst/>
          </a:prstGeom>
          <a:noFill/>
          <a:ln>
            <a:noFill/>
          </a:ln>
        </p:spPr>
      </p:pic>
    </p:spTree>
    <p:extLst>
      <p:ext uri="{BB962C8B-B14F-4D97-AF65-F5344CB8AC3E}">
        <p14:creationId xmlns:p14="http://schemas.microsoft.com/office/powerpoint/2010/main" val="210598504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forms.office.com/e/DAxW83CBW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emma.cooper3@hants.gov.uk" TargetMode="External"/><Relationship Id="rId4" Type="http://schemas.openxmlformats.org/officeDocument/2006/relationships/hyperlink" Target="mailto:kevin.neil@hants.gov.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e.org.uk/" TargetMode="External"/><Relationship Id="rId2" Type="http://schemas.openxmlformats.org/officeDocument/2006/relationships/hyperlink" Target="https://www.ase.org.uk/events/ase-southern-regions-science-even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hyperlink" Target="https://forms.office.com/Pages/ResponsePage.aspx?id=tdiBPwfuF0yGnB20OQGNm3qJnwgG6LNBmsw6W1ROU0VUMllaWko1REdZTkdYQUpFOEE2V0I2TzAzMi4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1958900" y="1847825"/>
            <a:ext cx="8340900" cy="1752600"/>
          </a:xfrm>
          <a:prstGeom prst="rect">
            <a:avLst/>
          </a:prstGeom>
          <a:noFill/>
          <a:ln>
            <a:noFill/>
          </a:ln>
        </p:spPr>
        <p:txBody>
          <a:bodyPr spcFirstLastPara="1" wrap="square" lIns="91425" tIns="45700" rIns="91425" bIns="45700" anchor="ctr" anchorCtr="0">
            <a:noAutofit/>
          </a:bodyPr>
          <a:lstStyle/>
          <a:p>
            <a:pPr lvl="0" algn="ctr"/>
            <a:r>
              <a:rPr lang="en-GB" sz="3900" dirty="0"/>
              <a:t>Heads of Science </a:t>
            </a:r>
            <a:br>
              <a:rPr lang="en-GB" sz="3900" dirty="0"/>
            </a:br>
            <a:r>
              <a:rPr lang="en-GB" sz="3900" dirty="0"/>
              <a:t>Network Meeting</a:t>
            </a:r>
            <a:br>
              <a:rPr lang="en-GB" sz="3900" dirty="0"/>
            </a:br>
            <a:r>
              <a:rPr lang="en-GB" sz="3900" dirty="0"/>
              <a:t>2023-24 </a:t>
            </a:r>
            <a:br>
              <a:rPr lang="en-GB" sz="3900" dirty="0"/>
            </a:br>
            <a:endParaRPr dirty="0"/>
          </a:p>
        </p:txBody>
      </p:sp>
      <p:sp>
        <p:nvSpPr>
          <p:cNvPr id="51" name="Google Shape;51;p1"/>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a:t>Autumn 2023 </a:t>
            </a:r>
            <a:br>
              <a:rPr lang="en-GB" dirty="0"/>
            </a:br>
            <a:r>
              <a:rPr lang="en-GB" dirty="0"/>
              <a:t>Session 1</a:t>
            </a:r>
            <a:endParaRPr dirty="0"/>
          </a:p>
          <a:p>
            <a:pPr marL="0" indent="0">
              <a:spcBef>
                <a:spcPts val="0"/>
              </a:spcBef>
            </a:pPr>
            <a:endParaRPr sz="1683" dirty="0"/>
          </a:p>
          <a:p>
            <a:pPr marL="0" indent="0">
              <a:spcBef>
                <a:spcPts val="0"/>
              </a:spcBef>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7C0-6122-4F55-88A9-8E0840CE54A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48931CA-4756-4362-83B2-FEA3AEBA735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5E20ACD-94B7-4CAF-A01A-3C42688932F9}"/>
              </a:ext>
            </a:extLst>
          </p:cNvPr>
          <p:cNvPicPr>
            <a:picLocks noChangeAspect="1"/>
          </p:cNvPicPr>
          <p:nvPr/>
        </p:nvPicPr>
        <p:blipFill>
          <a:blip r:embed="rId2"/>
          <a:stretch>
            <a:fillRect/>
          </a:stretch>
        </p:blipFill>
        <p:spPr>
          <a:xfrm>
            <a:off x="1757331" y="357165"/>
            <a:ext cx="8677338" cy="6143670"/>
          </a:xfrm>
          <a:prstGeom prst="rect">
            <a:avLst/>
          </a:prstGeom>
        </p:spPr>
      </p:pic>
    </p:spTree>
    <p:extLst>
      <p:ext uri="{BB962C8B-B14F-4D97-AF65-F5344CB8AC3E}">
        <p14:creationId xmlns:p14="http://schemas.microsoft.com/office/powerpoint/2010/main" val="280214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7C0-6122-4F55-88A9-8E0840CE54A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48931CA-4756-4362-83B2-FEA3AEBA735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5E20ACD-94B7-4CAF-A01A-3C42688932F9}"/>
              </a:ext>
            </a:extLst>
          </p:cNvPr>
          <p:cNvPicPr>
            <a:picLocks noChangeAspect="1"/>
          </p:cNvPicPr>
          <p:nvPr/>
        </p:nvPicPr>
        <p:blipFill>
          <a:blip r:embed="rId2"/>
          <a:stretch>
            <a:fillRect/>
          </a:stretch>
        </p:blipFill>
        <p:spPr>
          <a:xfrm>
            <a:off x="1757331" y="357165"/>
            <a:ext cx="8677338" cy="6143670"/>
          </a:xfrm>
          <a:prstGeom prst="rect">
            <a:avLst/>
          </a:prstGeom>
        </p:spPr>
      </p:pic>
      <p:pic>
        <p:nvPicPr>
          <p:cNvPr id="6" name="Picture 5">
            <a:extLst>
              <a:ext uri="{FF2B5EF4-FFF2-40B4-BE49-F238E27FC236}">
                <a16:creationId xmlns:a16="http://schemas.microsoft.com/office/drawing/2014/main" id="{A38D48E6-A4CD-402F-88CE-400550FD796C}"/>
              </a:ext>
            </a:extLst>
          </p:cNvPr>
          <p:cNvPicPr>
            <a:picLocks noChangeAspect="1"/>
          </p:cNvPicPr>
          <p:nvPr/>
        </p:nvPicPr>
        <p:blipFill>
          <a:blip r:embed="rId3"/>
          <a:stretch>
            <a:fillRect/>
          </a:stretch>
        </p:blipFill>
        <p:spPr>
          <a:xfrm>
            <a:off x="1524000" y="338456"/>
            <a:ext cx="9144000" cy="6181088"/>
          </a:xfrm>
          <a:prstGeom prst="rect">
            <a:avLst/>
          </a:prstGeom>
        </p:spPr>
      </p:pic>
    </p:spTree>
    <p:extLst>
      <p:ext uri="{BB962C8B-B14F-4D97-AF65-F5344CB8AC3E}">
        <p14:creationId xmlns:p14="http://schemas.microsoft.com/office/powerpoint/2010/main" val="298461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4437-3BEE-4FCB-A0A0-9BC6F829BB82}"/>
              </a:ext>
            </a:extLst>
          </p:cNvPr>
          <p:cNvSpPr>
            <a:spLocks noGrp="1"/>
          </p:cNvSpPr>
          <p:nvPr>
            <p:ph type="title"/>
          </p:nvPr>
        </p:nvSpPr>
        <p:spPr/>
        <p:txBody>
          <a:bodyPr/>
          <a:lstStyle/>
          <a:p>
            <a:r>
              <a:rPr lang="en-GB" dirty="0"/>
              <a:t>Tracking disciplinary knowledge instruction across KS3 &amp; 4</a:t>
            </a:r>
          </a:p>
        </p:txBody>
      </p:sp>
      <p:pic>
        <p:nvPicPr>
          <p:cNvPr id="4" name="Picture 3">
            <a:extLst>
              <a:ext uri="{FF2B5EF4-FFF2-40B4-BE49-F238E27FC236}">
                <a16:creationId xmlns:a16="http://schemas.microsoft.com/office/drawing/2014/main" id="{326944D1-61EC-47CB-82D0-EC7C75C95511}"/>
              </a:ext>
            </a:extLst>
          </p:cNvPr>
          <p:cNvPicPr>
            <a:picLocks noChangeAspect="1"/>
          </p:cNvPicPr>
          <p:nvPr/>
        </p:nvPicPr>
        <p:blipFill>
          <a:blip r:embed="rId2"/>
          <a:stretch>
            <a:fillRect/>
          </a:stretch>
        </p:blipFill>
        <p:spPr>
          <a:xfrm>
            <a:off x="1524000" y="1375134"/>
            <a:ext cx="9144000" cy="4736090"/>
          </a:xfrm>
          <a:prstGeom prst="rect">
            <a:avLst/>
          </a:prstGeom>
        </p:spPr>
      </p:pic>
    </p:spTree>
    <p:extLst>
      <p:ext uri="{BB962C8B-B14F-4D97-AF65-F5344CB8AC3E}">
        <p14:creationId xmlns:p14="http://schemas.microsoft.com/office/powerpoint/2010/main" val="324405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4437-3BEE-4FCB-A0A0-9BC6F829BB82}"/>
              </a:ext>
            </a:extLst>
          </p:cNvPr>
          <p:cNvSpPr>
            <a:spLocks noGrp="1"/>
          </p:cNvSpPr>
          <p:nvPr>
            <p:ph type="title"/>
          </p:nvPr>
        </p:nvSpPr>
        <p:spPr>
          <a:xfrm>
            <a:off x="1778800" y="-142240"/>
            <a:ext cx="8174699" cy="1143000"/>
          </a:xfrm>
        </p:spPr>
        <p:txBody>
          <a:bodyPr/>
          <a:lstStyle/>
          <a:p>
            <a:r>
              <a:rPr lang="en-GB" dirty="0"/>
              <a:t>5 Steps for Expert Science Teaching</a:t>
            </a:r>
          </a:p>
        </p:txBody>
      </p:sp>
      <p:pic>
        <p:nvPicPr>
          <p:cNvPr id="5" name="Picture 4">
            <a:extLst>
              <a:ext uri="{FF2B5EF4-FFF2-40B4-BE49-F238E27FC236}">
                <a16:creationId xmlns:a16="http://schemas.microsoft.com/office/drawing/2014/main" id="{EB8B2308-2AD9-49C2-9CB7-31D4F4439A6B}"/>
              </a:ext>
            </a:extLst>
          </p:cNvPr>
          <p:cNvPicPr>
            <a:picLocks noChangeAspect="1"/>
          </p:cNvPicPr>
          <p:nvPr/>
        </p:nvPicPr>
        <p:blipFill>
          <a:blip r:embed="rId2"/>
          <a:stretch>
            <a:fillRect/>
          </a:stretch>
        </p:blipFill>
        <p:spPr>
          <a:xfrm>
            <a:off x="3401301" y="772161"/>
            <a:ext cx="4525157" cy="6085840"/>
          </a:xfrm>
          <a:prstGeom prst="rect">
            <a:avLst/>
          </a:prstGeom>
        </p:spPr>
      </p:pic>
    </p:spTree>
    <p:extLst>
      <p:ext uri="{BB962C8B-B14F-4D97-AF65-F5344CB8AC3E}">
        <p14:creationId xmlns:p14="http://schemas.microsoft.com/office/powerpoint/2010/main" val="388428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EE6-8FF3-E801-DEDD-375743B305BF}"/>
              </a:ext>
            </a:extLst>
          </p:cNvPr>
          <p:cNvSpPr>
            <a:spLocks noGrp="1"/>
          </p:cNvSpPr>
          <p:nvPr>
            <p:ph type="title"/>
          </p:nvPr>
        </p:nvSpPr>
        <p:spPr/>
        <p:txBody>
          <a:bodyPr/>
          <a:lstStyle/>
          <a:p>
            <a:r>
              <a:rPr lang="en-GB" dirty="0"/>
              <a:t>Updated Safety in Secondary Science documents </a:t>
            </a:r>
          </a:p>
        </p:txBody>
      </p:sp>
      <p:sp>
        <p:nvSpPr>
          <p:cNvPr id="3" name="Text Placeholder 2">
            <a:extLst>
              <a:ext uri="{FF2B5EF4-FFF2-40B4-BE49-F238E27FC236}">
                <a16:creationId xmlns:a16="http://schemas.microsoft.com/office/drawing/2014/main" id="{32B69C66-BB58-C3D1-A3C2-AFA36C82F5D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62959B61-ADF8-C808-11CE-9F35318A895D}"/>
              </a:ext>
            </a:extLst>
          </p:cNvPr>
          <p:cNvPicPr>
            <a:picLocks noChangeAspect="1"/>
          </p:cNvPicPr>
          <p:nvPr/>
        </p:nvPicPr>
        <p:blipFill>
          <a:blip r:embed="rId2"/>
          <a:stretch>
            <a:fillRect/>
          </a:stretch>
        </p:blipFill>
        <p:spPr>
          <a:xfrm>
            <a:off x="1524000" y="1380970"/>
            <a:ext cx="9144000" cy="4339900"/>
          </a:xfrm>
          <a:prstGeom prst="rect">
            <a:avLst/>
          </a:prstGeom>
        </p:spPr>
      </p:pic>
      <p:sp>
        <p:nvSpPr>
          <p:cNvPr id="6" name="Arrow: Up 5">
            <a:extLst>
              <a:ext uri="{FF2B5EF4-FFF2-40B4-BE49-F238E27FC236}">
                <a16:creationId xmlns:a16="http://schemas.microsoft.com/office/drawing/2014/main" id="{F38CCF72-F974-13DB-7315-4889D9A21682}"/>
              </a:ext>
            </a:extLst>
          </p:cNvPr>
          <p:cNvSpPr/>
          <p:nvPr/>
        </p:nvSpPr>
        <p:spPr>
          <a:xfrm>
            <a:off x="7165146" y="3671668"/>
            <a:ext cx="543951" cy="15708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a:solidFill>
                <a:srgbClr val="FFFFFF"/>
              </a:solidFill>
              <a:latin typeface="Arial"/>
              <a:sym typeface="Arial"/>
            </a:endParaRPr>
          </a:p>
        </p:txBody>
      </p:sp>
    </p:spTree>
    <p:extLst>
      <p:ext uri="{BB962C8B-B14F-4D97-AF65-F5344CB8AC3E}">
        <p14:creationId xmlns:p14="http://schemas.microsoft.com/office/powerpoint/2010/main" val="68675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EE6-8FF3-E801-DEDD-375743B305BF}"/>
              </a:ext>
            </a:extLst>
          </p:cNvPr>
          <p:cNvSpPr>
            <a:spLocks noGrp="1"/>
          </p:cNvSpPr>
          <p:nvPr>
            <p:ph type="title"/>
          </p:nvPr>
        </p:nvSpPr>
        <p:spPr/>
        <p:txBody>
          <a:bodyPr/>
          <a:lstStyle/>
          <a:p>
            <a:r>
              <a:rPr lang="en-GB" dirty="0"/>
              <a:t>Updated Essential Safety in Secondary Science documents </a:t>
            </a:r>
          </a:p>
        </p:txBody>
      </p:sp>
      <p:sp>
        <p:nvSpPr>
          <p:cNvPr id="3" name="Text Placeholder 2">
            <a:extLst>
              <a:ext uri="{FF2B5EF4-FFF2-40B4-BE49-F238E27FC236}">
                <a16:creationId xmlns:a16="http://schemas.microsoft.com/office/drawing/2014/main" id="{32B69C66-BB58-C3D1-A3C2-AFA36C82F5D6}"/>
              </a:ext>
            </a:extLst>
          </p:cNvPr>
          <p:cNvSpPr>
            <a:spLocks noGrp="1"/>
          </p:cNvSpPr>
          <p:nvPr>
            <p:ph type="body" idx="1"/>
          </p:nvPr>
        </p:nvSpPr>
        <p:spPr/>
        <p:txBody>
          <a:bodyPr/>
          <a:lstStyle/>
          <a:p>
            <a:endParaRPr lang="en-GB" dirty="0"/>
          </a:p>
        </p:txBody>
      </p:sp>
      <p:pic>
        <p:nvPicPr>
          <p:cNvPr id="7" name="Picture 6">
            <a:extLst>
              <a:ext uri="{FF2B5EF4-FFF2-40B4-BE49-F238E27FC236}">
                <a16:creationId xmlns:a16="http://schemas.microsoft.com/office/drawing/2014/main" id="{0F0BB250-152E-DE35-F79E-2DA31E318BC2}"/>
              </a:ext>
            </a:extLst>
          </p:cNvPr>
          <p:cNvPicPr>
            <a:picLocks noChangeAspect="1"/>
          </p:cNvPicPr>
          <p:nvPr/>
        </p:nvPicPr>
        <p:blipFill>
          <a:blip r:embed="rId2"/>
          <a:stretch>
            <a:fillRect/>
          </a:stretch>
        </p:blipFill>
        <p:spPr>
          <a:xfrm>
            <a:off x="3064685" y="1417639"/>
            <a:ext cx="5329039" cy="5284925"/>
          </a:xfrm>
          <a:prstGeom prst="rect">
            <a:avLst/>
          </a:prstGeom>
        </p:spPr>
      </p:pic>
    </p:spTree>
    <p:extLst>
      <p:ext uri="{BB962C8B-B14F-4D97-AF65-F5344CB8AC3E}">
        <p14:creationId xmlns:p14="http://schemas.microsoft.com/office/powerpoint/2010/main" val="363493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edee9bb90c_1_12"/>
          <p:cNvSpPr txBox="1">
            <a:spLocks noGrp="1"/>
          </p:cNvSpPr>
          <p:nvPr>
            <p:ph type="title"/>
          </p:nvPr>
        </p:nvSpPr>
        <p:spPr>
          <a:xfrm>
            <a:off x="1871871" y="0"/>
            <a:ext cx="6131100" cy="731838"/>
          </a:xfrm>
          <a:prstGeom prst="rect">
            <a:avLst/>
          </a:prstGeom>
          <a:noFill/>
          <a:ln>
            <a:noFill/>
          </a:ln>
        </p:spPr>
        <p:txBody>
          <a:bodyPr spcFirstLastPara="1" wrap="square" lIns="91425" tIns="45700" rIns="91425" bIns="45700" anchor="ctr" anchorCtr="0">
            <a:noAutofit/>
          </a:bodyPr>
          <a:lstStyle/>
          <a:p>
            <a:r>
              <a:rPr lang="en-GB" b="1" dirty="0"/>
              <a:t>Agenda for this afternoon</a:t>
            </a:r>
            <a:endParaRPr b="1" dirty="0"/>
          </a:p>
        </p:txBody>
      </p:sp>
      <p:sp>
        <p:nvSpPr>
          <p:cNvPr id="58" name="Google Shape;58;gedee9bb90c_1_12"/>
          <p:cNvSpPr txBox="1">
            <a:spLocks noGrp="1"/>
          </p:cNvSpPr>
          <p:nvPr>
            <p:ph type="body" idx="1"/>
          </p:nvPr>
        </p:nvSpPr>
        <p:spPr>
          <a:xfrm>
            <a:off x="741714" y="985385"/>
            <a:ext cx="8608800" cy="5787351"/>
          </a:xfrm>
          <a:prstGeom prst="rect">
            <a:avLst/>
          </a:prstGeom>
          <a:noFill/>
          <a:ln>
            <a:noFill/>
          </a:ln>
        </p:spPr>
        <p:txBody>
          <a:bodyPr spcFirstLastPara="1" wrap="square" lIns="91425" tIns="45700" rIns="91425" bIns="45700" anchor="t" anchorCtr="0">
            <a:normAutofit fontScale="85000" lnSpcReduction="20000"/>
          </a:bodyPr>
          <a:lstStyle/>
          <a:p>
            <a:pPr marL="64135" indent="0">
              <a:buSzPct val="100000"/>
              <a:buNone/>
            </a:pPr>
            <a:br>
              <a:rPr lang="en-GB" dirty="0"/>
            </a:br>
            <a:endParaRPr lang="en-GB" dirty="0"/>
          </a:p>
          <a:p>
            <a:pPr marL="342900" indent="-342900">
              <a:lnSpc>
                <a:spcPct val="107000"/>
              </a:lnSpc>
            </a:pPr>
            <a:r>
              <a:rPr lang="en-GB" sz="3200" dirty="0">
                <a:latin typeface="+mn-lt"/>
                <a:ea typeface="Calibri" panose="020F0502020204030204" pitchFamily="34" charset="0"/>
                <a:cs typeface="Times New Roman" panose="02020603050405020304" pitchFamily="18" charset="0"/>
              </a:rPr>
              <a:t>AQA update</a:t>
            </a:r>
          </a:p>
          <a:p>
            <a:pPr marL="342900" indent="-342900">
              <a:lnSpc>
                <a:spcPct val="107000"/>
              </a:lnSpc>
            </a:pPr>
            <a:r>
              <a:rPr lang="en-GB" sz="3200" dirty="0" err="1">
                <a:latin typeface="+mn-lt"/>
                <a:ea typeface="Calibri" panose="020F0502020204030204" pitchFamily="34" charset="0"/>
                <a:cs typeface="Times New Roman" panose="02020603050405020304" pitchFamily="18" charset="0"/>
              </a:rPr>
              <a:t>Lifelab</a:t>
            </a:r>
            <a:endParaRPr lang="en-GB" sz="3200" dirty="0">
              <a:latin typeface="+mn-lt"/>
              <a:ea typeface="Calibri" panose="020F0502020204030204" pitchFamily="34" charset="0"/>
              <a:cs typeface="Times New Roman" panose="02020603050405020304" pitchFamily="18" charset="0"/>
            </a:endParaRPr>
          </a:p>
          <a:p>
            <a:pPr marL="342900" indent="-342900">
              <a:lnSpc>
                <a:spcPct val="107000"/>
              </a:lnSpc>
            </a:pPr>
            <a:r>
              <a:rPr lang="en-GB" sz="3200" dirty="0">
                <a:ea typeface="Calibri" panose="020F0502020204030204" pitchFamily="34" charset="0"/>
                <a:cs typeface="Times New Roman" panose="02020603050405020304" pitchFamily="18" charset="0"/>
              </a:rPr>
              <a:t>Science Updates</a:t>
            </a:r>
            <a:endParaRPr lang="en-GB" sz="3200" dirty="0">
              <a:latin typeface="+mn-lt"/>
              <a:ea typeface="Calibri" panose="020F0502020204030204" pitchFamily="34" charset="0"/>
              <a:cs typeface="Times New Roman" panose="02020603050405020304" pitchFamily="18" charset="0"/>
            </a:endParaRP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GCSE Summer 2023 analysis and discussion</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Year 11 action plans</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Steering group agenda BCM</a:t>
            </a:r>
          </a:p>
          <a:p>
            <a:pPr marL="342900" indent="-342900">
              <a:lnSpc>
                <a:spcPct val="107000"/>
              </a:lnSpc>
            </a:pPr>
            <a:r>
              <a:rPr lang="en-GB" sz="3200" dirty="0">
                <a:latin typeface="+mn-lt"/>
                <a:ea typeface="Calibri" panose="020F0502020204030204" pitchFamily="34" charset="0"/>
                <a:cs typeface="Times New Roman" panose="02020603050405020304" pitchFamily="18" charset="0"/>
              </a:rPr>
              <a:t>AOB</a:t>
            </a:r>
          </a:p>
          <a:p>
            <a:pPr marL="0" indent="0">
              <a:lnSpc>
                <a:spcPct val="107000"/>
              </a:lnSpc>
              <a:buNone/>
            </a:pPr>
            <a:r>
              <a:rPr lang="en-GB" sz="3200" dirty="0">
                <a:latin typeface="+mn-lt"/>
                <a:ea typeface="Calibri" panose="020F0502020204030204" pitchFamily="34" charset="0"/>
                <a:cs typeface="Times New Roman" panose="02020603050405020304" pitchFamily="18" charset="0"/>
              </a:rPr>
              <a:t>         		</a:t>
            </a:r>
          </a:p>
          <a:p>
            <a:pPr marL="0" indent="0">
              <a:lnSpc>
                <a:spcPct val="107000"/>
              </a:lnSpc>
              <a:buNone/>
            </a:pPr>
            <a:endParaRPr lang="en-GB" sz="3200" dirty="0">
              <a:latin typeface="+mn-lt"/>
              <a:ea typeface="Calibri" panose="020F0502020204030204" pitchFamily="34" charset="0"/>
              <a:cs typeface="Times New Roman" panose="02020603050405020304" pitchFamily="18" charset="0"/>
            </a:endParaRPr>
          </a:p>
          <a:p>
            <a:pPr marL="0" indent="0">
              <a:lnSpc>
                <a:spcPct val="107000"/>
              </a:lnSpc>
              <a:buNone/>
            </a:pPr>
            <a:endParaRPr lang="en-GB" sz="3100" dirty="0">
              <a:latin typeface="+mn-lt"/>
              <a:ea typeface="Calibri" panose="020F0502020204030204" pitchFamily="34" charset="0"/>
              <a:cs typeface="Times New Roman" panose="02020603050405020304" pitchFamily="18" charset="0"/>
            </a:endParaRPr>
          </a:p>
          <a:p>
            <a:pPr marL="64135" indent="0">
              <a:buSzPct val="100000"/>
              <a:buNone/>
            </a:pPr>
            <a:br>
              <a:rPr lang="en-GB" dirty="0"/>
            </a:br>
            <a:endParaRPr lang="en-GB" dirty="0"/>
          </a:p>
          <a:p>
            <a:pPr marL="0" indent="0">
              <a:buSzPct val="129032"/>
              <a:buNone/>
            </a:pPr>
            <a:endParaRPr dirty="0"/>
          </a:p>
          <a:p>
            <a:pPr marL="0" indent="0">
              <a:buSzPct val="129032"/>
              <a:buNone/>
            </a:pPr>
            <a:endParaRPr dirty="0"/>
          </a:p>
          <a:p>
            <a:pPr marL="0" indent="0">
              <a:buSzPct val="129032"/>
              <a:buNone/>
            </a:pPr>
            <a:endParaRPr dirty="0"/>
          </a:p>
        </p:txBody>
      </p:sp>
      <p:pic>
        <p:nvPicPr>
          <p:cNvPr id="5122" name="Picture 2" descr="Agenda - Free of Charge Creative Commons Chalkboard image">
            <a:extLst>
              <a:ext uri="{FF2B5EF4-FFF2-40B4-BE49-F238E27FC236}">
                <a16:creationId xmlns:a16="http://schemas.microsoft.com/office/drawing/2014/main" id="{59CFBE7F-B8E7-2420-7605-C9DD679B3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258" y="2919209"/>
            <a:ext cx="3631142"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3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ECCE-E106-8B4B-C89F-012D2517648B}"/>
              </a:ext>
            </a:extLst>
          </p:cNvPr>
          <p:cNvSpPr>
            <a:spLocks noGrp="1"/>
          </p:cNvSpPr>
          <p:nvPr>
            <p:ph type="title"/>
          </p:nvPr>
        </p:nvSpPr>
        <p:spPr/>
        <p:txBody>
          <a:bodyPr/>
          <a:lstStyle/>
          <a:p>
            <a:r>
              <a:rPr lang="en-GB" dirty="0"/>
              <a:t>AQA presentation</a:t>
            </a:r>
          </a:p>
        </p:txBody>
      </p:sp>
      <p:sp>
        <p:nvSpPr>
          <p:cNvPr id="3" name="Text Placeholder 2">
            <a:extLst>
              <a:ext uri="{FF2B5EF4-FFF2-40B4-BE49-F238E27FC236}">
                <a16:creationId xmlns:a16="http://schemas.microsoft.com/office/drawing/2014/main" id="{6CD78B59-64F6-3CA7-D31C-01062A7AA40C}"/>
              </a:ext>
            </a:extLst>
          </p:cNvPr>
          <p:cNvSpPr>
            <a:spLocks noGrp="1"/>
          </p:cNvSpPr>
          <p:nvPr>
            <p:ph type="body" idx="1"/>
          </p:nvPr>
        </p:nvSpPr>
        <p:spPr/>
        <p:txBody>
          <a:bodyPr/>
          <a:lstStyle/>
          <a:p>
            <a:endParaRPr lang="en-GB" dirty="0"/>
          </a:p>
        </p:txBody>
      </p:sp>
      <p:pic>
        <p:nvPicPr>
          <p:cNvPr id="1026" name="Picture 2" descr="AQA Global Assessment Services - Partners - Education World ...">
            <a:extLst>
              <a:ext uri="{FF2B5EF4-FFF2-40B4-BE49-F238E27FC236}">
                <a16:creationId xmlns:a16="http://schemas.microsoft.com/office/drawing/2014/main" id="{79D80918-CB04-3A58-3DE6-F9474DD7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38175"/>
            <a:ext cx="7620000"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2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A7FE-BE8A-ABF4-EADC-391E073FEC3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EDD4855-6E74-58B3-3AE7-C42FBA6C8614}"/>
              </a:ext>
            </a:extLst>
          </p:cNvPr>
          <p:cNvSpPr>
            <a:spLocks noGrp="1"/>
          </p:cNvSpPr>
          <p:nvPr>
            <p:ph type="body" idx="1"/>
          </p:nvPr>
        </p:nvSpPr>
        <p:spPr>
          <a:xfrm>
            <a:off x="-1909755" y="1051200"/>
            <a:ext cx="13492155" cy="4898081"/>
          </a:xfrm>
        </p:spPr>
        <p:txBody>
          <a:bodyPr/>
          <a:lstStyle/>
          <a:p>
            <a:endParaRPr lang="en-GB" dirty="0"/>
          </a:p>
        </p:txBody>
      </p:sp>
      <p:pic>
        <p:nvPicPr>
          <p:cNvPr id="2050" name="Picture 2" descr="LifeLab Online">
            <a:extLst>
              <a:ext uri="{FF2B5EF4-FFF2-40B4-BE49-F238E27FC236}">
                <a16:creationId xmlns:a16="http://schemas.microsoft.com/office/drawing/2014/main" id="{0C45A6B7-D30F-30A1-1DF0-4998E8D0E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996696"/>
            <a:ext cx="5855970" cy="409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3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sz="3200" dirty="0">
                <a:latin typeface="+mn-lt"/>
                <a:ea typeface="Calibri" panose="020F0502020204030204" pitchFamily="34" charset="0"/>
                <a:cs typeface="Times New Roman" panose="02020603050405020304" pitchFamily="18" charset="0"/>
              </a:rPr>
              <a:t>Science updates</a:t>
            </a:r>
            <a:endParaRPr lang="en-GB" dirty="0"/>
          </a:p>
        </p:txBody>
      </p:sp>
    </p:spTree>
    <p:extLst>
      <p:ext uri="{BB962C8B-B14F-4D97-AF65-F5344CB8AC3E}">
        <p14:creationId xmlns:p14="http://schemas.microsoft.com/office/powerpoint/2010/main" val="356150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D746-9D82-0266-EC23-65AA4939B280}"/>
              </a:ext>
            </a:extLst>
          </p:cNvPr>
          <p:cNvSpPr>
            <a:spLocks noGrp="1"/>
          </p:cNvSpPr>
          <p:nvPr>
            <p:ph type="title"/>
          </p:nvPr>
        </p:nvSpPr>
        <p:spPr/>
        <p:txBody>
          <a:bodyPr/>
          <a:lstStyle/>
          <a:p>
            <a:r>
              <a:rPr lang="en-GB" dirty="0"/>
              <a:t>Catch up</a:t>
            </a:r>
          </a:p>
        </p:txBody>
      </p:sp>
      <p:sp>
        <p:nvSpPr>
          <p:cNvPr id="3" name="Text Placeholder 2">
            <a:extLst>
              <a:ext uri="{FF2B5EF4-FFF2-40B4-BE49-F238E27FC236}">
                <a16:creationId xmlns:a16="http://schemas.microsoft.com/office/drawing/2014/main" id="{0F9E927B-E2A1-3558-A6AB-C4CDCCF60BFF}"/>
              </a:ext>
            </a:extLst>
          </p:cNvPr>
          <p:cNvSpPr>
            <a:spLocks noGrp="1"/>
          </p:cNvSpPr>
          <p:nvPr>
            <p:ph type="body" idx="1"/>
          </p:nvPr>
        </p:nvSpPr>
        <p:spPr/>
        <p:txBody>
          <a:bodyPr/>
          <a:lstStyle/>
          <a:p>
            <a:r>
              <a:rPr lang="en-GB" dirty="0"/>
              <a:t>Welcome back.</a:t>
            </a:r>
          </a:p>
          <a:p>
            <a:endParaRPr lang="en-GB" dirty="0"/>
          </a:p>
          <a:p>
            <a:r>
              <a:rPr lang="en-GB" dirty="0"/>
              <a:t>Share some positives from the term so far.</a:t>
            </a:r>
          </a:p>
          <a:p>
            <a:endParaRPr lang="en-GB" dirty="0"/>
          </a:p>
          <a:p>
            <a:r>
              <a:rPr lang="en-GB" dirty="0"/>
              <a:t>What have been the challenges of the term so far?</a:t>
            </a:r>
          </a:p>
          <a:p>
            <a:pPr marL="50800" indent="0">
              <a:buNone/>
            </a:pPr>
            <a:br>
              <a:rPr lang="en-GB" dirty="0"/>
            </a:br>
            <a:br>
              <a:rPr lang="en-GB" dirty="0"/>
            </a:br>
            <a:r>
              <a:rPr lang="en-GB" dirty="0"/>
              <a:t> </a:t>
            </a:r>
          </a:p>
        </p:txBody>
      </p:sp>
    </p:spTree>
    <p:extLst>
      <p:ext uri="{BB962C8B-B14F-4D97-AF65-F5344CB8AC3E}">
        <p14:creationId xmlns:p14="http://schemas.microsoft.com/office/powerpoint/2010/main" val="414203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2B6-5298-248A-867D-8C8494DBF202}"/>
              </a:ext>
            </a:extLst>
          </p:cNvPr>
          <p:cNvSpPr>
            <a:spLocks noGrp="1"/>
          </p:cNvSpPr>
          <p:nvPr>
            <p:ph type="title"/>
          </p:nvPr>
        </p:nvSpPr>
        <p:spPr>
          <a:xfrm>
            <a:off x="609601" y="233998"/>
            <a:ext cx="8174699" cy="1143000"/>
          </a:xfrm>
        </p:spPr>
        <p:txBody>
          <a:bodyPr/>
          <a:lstStyle/>
          <a:p>
            <a:r>
              <a:rPr lang="en-GB" dirty="0"/>
              <a:t>Updates from CLEAPSS</a:t>
            </a:r>
          </a:p>
        </p:txBody>
      </p:sp>
      <p:sp>
        <p:nvSpPr>
          <p:cNvPr id="3" name="Text Placeholder 2">
            <a:extLst>
              <a:ext uri="{FF2B5EF4-FFF2-40B4-BE49-F238E27FC236}">
                <a16:creationId xmlns:a16="http://schemas.microsoft.com/office/drawing/2014/main" id="{15FD968B-2CC5-4EE6-B3D9-A022B2BC3DD3}"/>
              </a:ext>
            </a:extLst>
          </p:cNvPr>
          <p:cNvSpPr>
            <a:spLocks noGrp="1"/>
          </p:cNvSpPr>
          <p:nvPr>
            <p:ph type="body" idx="1"/>
          </p:nvPr>
        </p:nvSpPr>
        <p:spPr/>
        <p:txBody>
          <a:bodyPr>
            <a:normAutofit lnSpcReduction="10000"/>
          </a:bodyPr>
          <a:lstStyle/>
          <a:p>
            <a:r>
              <a:rPr lang="en-GB" dirty="0"/>
              <a:t>Radioactive materials:</a:t>
            </a:r>
          </a:p>
          <a:p>
            <a:endParaRPr lang="en-GB" dirty="0"/>
          </a:p>
          <a:p>
            <a:r>
              <a:rPr lang="en-GB" dirty="0"/>
              <a:t>Full round of HSE inspections finished…..</a:t>
            </a:r>
          </a:p>
          <a:p>
            <a:r>
              <a:rPr lang="en-GB" dirty="0"/>
              <a:t>…….still visiting but less often now</a:t>
            </a:r>
          </a:p>
          <a:p>
            <a:endParaRPr lang="en-GB" dirty="0"/>
          </a:p>
          <a:p>
            <a:r>
              <a:rPr lang="en-GB" dirty="0"/>
              <a:t>149 inspections </a:t>
            </a:r>
          </a:p>
          <a:p>
            <a:r>
              <a:rPr lang="en-GB" dirty="0"/>
              <a:t>56% material breach rate</a:t>
            </a:r>
          </a:p>
          <a:p>
            <a:r>
              <a:rPr lang="en-GB" dirty="0"/>
              <a:t>Large fines issued to some schools </a:t>
            </a:r>
          </a:p>
          <a:p>
            <a:endParaRPr lang="en-GB" dirty="0"/>
          </a:p>
        </p:txBody>
      </p:sp>
      <p:pic>
        <p:nvPicPr>
          <p:cNvPr id="5122" name="Picture 2" descr="Health and Safety Executive - Wikipedia">
            <a:extLst>
              <a:ext uri="{FF2B5EF4-FFF2-40B4-BE49-F238E27FC236}">
                <a16:creationId xmlns:a16="http://schemas.microsoft.com/office/drawing/2014/main" id="{7DBD6318-F086-DED6-072C-A21ABD978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503" y="1813878"/>
            <a:ext cx="3938056" cy="373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2B6-5298-248A-867D-8C8494DBF202}"/>
              </a:ext>
            </a:extLst>
          </p:cNvPr>
          <p:cNvSpPr>
            <a:spLocks noGrp="1"/>
          </p:cNvSpPr>
          <p:nvPr>
            <p:ph type="title"/>
          </p:nvPr>
        </p:nvSpPr>
        <p:spPr>
          <a:xfrm>
            <a:off x="609601" y="233998"/>
            <a:ext cx="8174699" cy="1143000"/>
          </a:xfrm>
        </p:spPr>
        <p:txBody>
          <a:bodyPr/>
          <a:lstStyle/>
          <a:p>
            <a:r>
              <a:rPr lang="en-GB" dirty="0"/>
              <a:t>Updates from CLEAPSS</a:t>
            </a:r>
          </a:p>
        </p:txBody>
      </p:sp>
      <p:sp>
        <p:nvSpPr>
          <p:cNvPr id="3" name="Text Placeholder 2">
            <a:extLst>
              <a:ext uri="{FF2B5EF4-FFF2-40B4-BE49-F238E27FC236}">
                <a16:creationId xmlns:a16="http://schemas.microsoft.com/office/drawing/2014/main" id="{15FD968B-2CC5-4EE6-B3D9-A022B2BC3DD3}"/>
              </a:ext>
            </a:extLst>
          </p:cNvPr>
          <p:cNvSpPr>
            <a:spLocks noGrp="1"/>
          </p:cNvSpPr>
          <p:nvPr>
            <p:ph type="body" idx="1"/>
          </p:nvPr>
        </p:nvSpPr>
        <p:spPr/>
        <p:txBody>
          <a:bodyPr/>
          <a:lstStyle/>
          <a:p>
            <a:r>
              <a:rPr lang="en-GB" dirty="0"/>
              <a:t>Radioactive materials:</a:t>
            </a:r>
          </a:p>
          <a:p>
            <a:endParaRPr lang="en-GB" dirty="0"/>
          </a:p>
          <a:p>
            <a:r>
              <a:rPr lang="en-GB" dirty="0"/>
              <a:t>L93 update coming in January 2024</a:t>
            </a:r>
          </a:p>
          <a:p>
            <a:r>
              <a:rPr lang="en-GB" dirty="0"/>
              <a:t>Some changes will require the RPS to</a:t>
            </a:r>
            <a:br>
              <a:rPr lang="en-GB" dirty="0"/>
            </a:br>
            <a:r>
              <a:rPr lang="en-GB" dirty="0"/>
              <a:t>sign certain parts to confirm compliance. </a:t>
            </a:r>
          </a:p>
          <a:p>
            <a:r>
              <a:rPr lang="en-GB" dirty="0"/>
              <a:t>Signatures will be checked as part of </a:t>
            </a:r>
            <a:br>
              <a:rPr lang="en-GB" dirty="0"/>
            </a:br>
            <a:r>
              <a:rPr lang="en-GB" dirty="0"/>
              <a:t>RPO visit. </a:t>
            </a:r>
          </a:p>
          <a:p>
            <a:endParaRPr lang="en-GB" dirty="0"/>
          </a:p>
        </p:txBody>
      </p:sp>
      <p:pic>
        <p:nvPicPr>
          <p:cNvPr id="5" name="Picture 4">
            <a:extLst>
              <a:ext uri="{FF2B5EF4-FFF2-40B4-BE49-F238E27FC236}">
                <a16:creationId xmlns:a16="http://schemas.microsoft.com/office/drawing/2014/main" id="{E5BB97DC-399D-35B8-6C15-01F255145658}"/>
              </a:ext>
            </a:extLst>
          </p:cNvPr>
          <p:cNvPicPr>
            <a:picLocks noChangeAspect="1"/>
          </p:cNvPicPr>
          <p:nvPr/>
        </p:nvPicPr>
        <p:blipFill>
          <a:blip r:embed="rId2"/>
          <a:stretch>
            <a:fillRect/>
          </a:stretch>
        </p:blipFill>
        <p:spPr>
          <a:xfrm>
            <a:off x="7704998" y="1270502"/>
            <a:ext cx="3568883" cy="5150115"/>
          </a:xfrm>
          <a:prstGeom prst="rect">
            <a:avLst/>
          </a:prstGeom>
        </p:spPr>
      </p:pic>
    </p:spTree>
    <p:extLst>
      <p:ext uri="{BB962C8B-B14F-4D97-AF65-F5344CB8AC3E}">
        <p14:creationId xmlns:p14="http://schemas.microsoft.com/office/powerpoint/2010/main" val="8428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2B6-5298-248A-867D-8C8494DBF202}"/>
              </a:ext>
            </a:extLst>
          </p:cNvPr>
          <p:cNvSpPr>
            <a:spLocks noGrp="1"/>
          </p:cNvSpPr>
          <p:nvPr>
            <p:ph type="title"/>
          </p:nvPr>
        </p:nvSpPr>
        <p:spPr>
          <a:xfrm>
            <a:off x="609601" y="233998"/>
            <a:ext cx="8174699" cy="1143000"/>
          </a:xfrm>
        </p:spPr>
        <p:txBody>
          <a:bodyPr/>
          <a:lstStyle/>
          <a:p>
            <a:r>
              <a:rPr lang="en-GB" dirty="0"/>
              <a:t>Updates from CLEAPSS</a:t>
            </a:r>
          </a:p>
        </p:txBody>
      </p:sp>
      <p:sp>
        <p:nvSpPr>
          <p:cNvPr id="3" name="Text Placeholder 2">
            <a:extLst>
              <a:ext uri="{FF2B5EF4-FFF2-40B4-BE49-F238E27FC236}">
                <a16:creationId xmlns:a16="http://schemas.microsoft.com/office/drawing/2014/main" id="{15FD968B-2CC5-4EE6-B3D9-A022B2BC3DD3}"/>
              </a:ext>
            </a:extLst>
          </p:cNvPr>
          <p:cNvSpPr>
            <a:spLocks noGrp="1"/>
          </p:cNvSpPr>
          <p:nvPr>
            <p:ph type="body" idx="1"/>
          </p:nvPr>
        </p:nvSpPr>
        <p:spPr/>
        <p:txBody>
          <a:bodyPr/>
          <a:lstStyle/>
          <a:p>
            <a:r>
              <a:rPr lang="en-GB" dirty="0"/>
              <a:t>Radioactive materials:</a:t>
            </a:r>
          </a:p>
          <a:p>
            <a:endParaRPr lang="en-GB" dirty="0"/>
          </a:p>
          <a:p>
            <a:r>
              <a:rPr lang="en-GB" dirty="0"/>
              <a:t>I will be visiting all maintained schools with sources from January 2024</a:t>
            </a:r>
          </a:p>
          <a:p>
            <a:r>
              <a:rPr lang="en-GB" dirty="0"/>
              <a:t>Make sure you have submitted an up-to-date FORM 1 (should have done this when the renewal info went out in April).</a:t>
            </a:r>
          </a:p>
          <a:p>
            <a:pPr marL="50800" indent="0">
              <a:buNone/>
            </a:pPr>
            <a:r>
              <a:rPr lang="en-GB" dirty="0"/>
              <a:t>  </a:t>
            </a:r>
          </a:p>
        </p:txBody>
      </p:sp>
    </p:spTree>
    <p:extLst>
      <p:ext uri="{BB962C8B-B14F-4D97-AF65-F5344CB8AC3E}">
        <p14:creationId xmlns:p14="http://schemas.microsoft.com/office/powerpoint/2010/main" val="27975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2B6-5298-248A-867D-8C8494DBF202}"/>
              </a:ext>
            </a:extLst>
          </p:cNvPr>
          <p:cNvSpPr>
            <a:spLocks noGrp="1"/>
          </p:cNvSpPr>
          <p:nvPr>
            <p:ph type="title"/>
          </p:nvPr>
        </p:nvSpPr>
        <p:spPr>
          <a:xfrm>
            <a:off x="609601" y="233998"/>
            <a:ext cx="8174699" cy="1143000"/>
          </a:xfrm>
        </p:spPr>
        <p:txBody>
          <a:bodyPr/>
          <a:lstStyle/>
          <a:p>
            <a:r>
              <a:rPr lang="en-GB" dirty="0"/>
              <a:t>Updates from CLEAPSS</a:t>
            </a:r>
          </a:p>
        </p:txBody>
      </p:sp>
      <p:sp>
        <p:nvSpPr>
          <p:cNvPr id="3" name="Text Placeholder 2">
            <a:extLst>
              <a:ext uri="{FF2B5EF4-FFF2-40B4-BE49-F238E27FC236}">
                <a16:creationId xmlns:a16="http://schemas.microsoft.com/office/drawing/2014/main" id="{15FD968B-2CC5-4EE6-B3D9-A022B2BC3DD3}"/>
              </a:ext>
            </a:extLst>
          </p:cNvPr>
          <p:cNvSpPr>
            <a:spLocks noGrp="1"/>
          </p:cNvSpPr>
          <p:nvPr>
            <p:ph type="body" idx="1"/>
          </p:nvPr>
        </p:nvSpPr>
        <p:spPr>
          <a:xfrm>
            <a:off x="609600" y="1056640"/>
            <a:ext cx="10972800" cy="5567362"/>
          </a:xfrm>
        </p:spPr>
        <p:txBody>
          <a:bodyPr>
            <a:normAutofit fontScale="92500" lnSpcReduction="10000"/>
          </a:bodyPr>
          <a:lstStyle/>
          <a:p>
            <a:r>
              <a:rPr lang="en-GB" dirty="0"/>
              <a:t>Latest updates for action:</a:t>
            </a:r>
          </a:p>
          <a:p>
            <a:pPr marL="457200" indent="-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        Many schools still have legacy sources – any source that is double red-bordered in L093 (or does not appear in L093) must be disposed of because the school does not have a risk assessment to keep these. The HSE are concerned because many of these old sources have degraded to an unsafe condition. </a:t>
            </a: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Any non-CLEAPSS risk assessed source MUST BE DISPOSED OF IMMEDIATELY following the correct procedures in L093.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        The HSE found schools with out-of-date or incomplete inventories. Sources were in the store which were not recorded anywhere. There were also records of sources that could not be located or accounted for in terms of disposal records. </a:t>
            </a:r>
            <a:r>
              <a:rPr lang="en-GB" sz="1800" b="1" dirty="0">
                <a:effectLst/>
                <a:latin typeface="Arial" panose="020B0604020202020204" pitchFamily="34" charset="0"/>
                <a:ea typeface="Calibri" panose="020F0502020204030204" pitchFamily="34" charset="0"/>
                <a:cs typeface="Times New Roman" panose="02020603050405020304" pitchFamily="18" charset="0"/>
              </a:rPr>
              <a:t>Inventory must match what is in the store.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         The HSE wants the monthly store source check to itemise each source</a:t>
            </a:r>
            <a:b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individually and involve actual visual confirmation the source is in its </a:t>
            </a:r>
            <a:b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container.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          The current edition of L093 &amp; GL016 both need to be available in the </a:t>
            </a:r>
            <a:b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science department and the RPS needs to be aware of dose rates in GL016.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50800" indent="0">
              <a:buNone/>
            </a:pPr>
            <a:r>
              <a:rPr lang="en-GB" dirty="0"/>
              <a:t>  </a:t>
            </a:r>
          </a:p>
        </p:txBody>
      </p:sp>
    </p:spTree>
    <p:extLst>
      <p:ext uri="{BB962C8B-B14F-4D97-AF65-F5344CB8AC3E}">
        <p14:creationId xmlns:p14="http://schemas.microsoft.com/office/powerpoint/2010/main" val="26502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62B6-5298-248A-867D-8C8494DBF202}"/>
              </a:ext>
            </a:extLst>
          </p:cNvPr>
          <p:cNvSpPr>
            <a:spLocks noGrp="1"/>
          </p:cNvSpPr>
          <p:nvPr>
            <p:ph type="title"/>
          </p:nvPr>
        </p:nvSpPr>
        <p:spPr>
          <a:xfrm>
            <a:off x="609601" y="233998"/>
            <a:ext cx="8174699" cy="1143000"/>
          </a:xfrm>
        </p:spPr>
        <p:txBody>
          <a:bodyPr/>
          <a:lstStyle/>
          <a:p>
            <a:r>
              <a:rPr lang="en-GB" dirty="0"/>
              <a:t>Updates from CLEAPSS</a:t>
            </a:r>
          </a:p>
        </p:txBody>
      </p:sp>
      <p:sp>
        <p:nvSpPr>
          <p:cNvPr id="3" name="Text Placeholder 2">
            <a:extLst>
              <a:ext uri="{FF2B5EF4-FFF2-40B4-BE49-F238E27FC236}">
                <a16:creationId xmlns:a16="http://schemas.microsoft.com/office/drawing/2014/main" id="{15FD968B-2CC5-4EE6-B3D9-A022B2BC3DD3}"/>
              </a:ext>
            </a:extLst>
          </p:cNvPr>
          <p:cNvSpPr>
            <a:spLocks noGrp="1"/>
          </p:cNvSpPr>
          <p:nvPr>
            <p:ph type="body" idx="1"/>
          </p:nvPr>
        </p:nvSpPr>
        <p:spPr>
          <a:xfrm>
            <a:off x="609600" y="1376998"/>
            <a:ext cx="10972800" cy="5247004"/>
          </a:xfrm>
        </p:spPr>
        <p:txBody>
          <a:bodyPr>
            <a:normAutofit fontScale="92500" lnSpcReduction="10000"/>
          </a:bodyPr>
          <a:lstStyle/>
          <a:p>
            <a:r>
              <a:rPr lang="en-GB" dirty="0"/>
              <a:t>Latest updates for action:</a:t>
            </a:r>
          </a:p>
          <a:p>
            <a:pPr marL="50800" indent="0">
              <a:buNone/>
            </a:pPr>
            <a:endParaRPr lang="en-GB" dirty="0"/>
          </a:p>
          <a:p>
            <a:pPr>
              <a:lnSpc>
                <a:spcPct val="107000"/>
              </a:lnSpc>
              <a:spcAft>
                <a:spcPts val="800"/>
              </a:spcAft>
            </a:pP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          The source user log must record that information has been given to 6th form </a:t>
            </a:r>
            <a:b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students using the sources, along with a record of the students’ names.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Staff and RPS(Schools) training must be refreshed at least every 5 years. </a:t>
            </a:r>
            <a:b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Staff training can be done by the RPS (schools). It must be recorded.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7.          Contingency plans – staff need to be aware of what to do. There is no need </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             to physically rehearse the plan, but it must be part of the training and </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             refresher training as a discussion (what the HSE calls a desktop rehearsal). </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             There must be a note of this in the training records. An example would be </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             what to do if a source is missing.</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 *Note that dropping a sealed source is not a radiation accident and does not need a formal contingency plan, but the training should still cover how to deal with this.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50800" indent="0">
              <a:buNone/>
            </a:pPr>
            <a:r>
              <a:rPr lang="en-GB" dirty="0"/>
              <a:t>  </a:t>
            </a:r>
          </a:p>
        </p:txBody>
      </p:sp>
    </p:spTree>
    <p:extLst>
      <p:ext uri="{BB962C8B-B14F-4D97-AF65-F5344CB8AC3E}">
        <p14:creationId xmlns:p14="http://schemas.microsoft.com/office/powerpoint/2010/main" val="10241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28EC-E57D-10D4-DB63-B6584278D5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AD9C7C9-C4E2-D3A4-D667-F12F5CB3574A}"/>
              </a:ext>
            </a:extLst>
          </p:cNvPr>
          <p:cNvSpPr>
            <a:spLocks noGrp="1"/>
          </p:cNvSpPr>
          <p:nvPr>
            <p:ph type="body" idx="1"/>
          </p:nvPr>
        </p:nvSpPr>
        <p:spPr/>
        <p:txBody>
          <a:bodyPr/>
          <a:lstStyle/>
          <a:p>
            <a:endParaRPr lang="en-GB"/>
          </a:p>
        </p:txBody>
      </p:sp>
      <p:graphicFrame>
        <p:nvGraphicFramePr>
          <p:cNvPr id="4" name="Table 4">
            <a:extLst>
              <a:ext uri="{FF2B5EF4-FFF2-40B4-BE49-F238E27FC236}">
                <a16:creationId xmlns:a16="http://schemas.microsoft.com/office/drawing/2014/main" id="{69776F46-DCA7-A5B6-AD2A-5D44DCB3746C}"/>
              </a:ext>
            </a:extLst>
          </p:cNvPr>
          <p:cNvGraphicFramePr>
            <a:graphicFrameLocks noGrp="1"/>
          </p:cNvGraphicFramePr>
          <p:nvPr/>
        </p:nvGraphicFramePr>
        <p:xfrm>
          <a:off x="1097280" y="719666"/>
          <a:ext cx="9763760" cy="5061374"/>
        </p:xfrm>
        <a:graphic>
          <a:graphicData uri="http://schemas.openxmlformats.org/drawingml/2006/table">
            <a:tbl>
              <a:tblPr firstRow="1" bandRow="1">
                <a:tableStyleId>{5C22544A-7EE6-4342-B048-85BDC9FD1C3A}</a:tableStyleId>
              </a:tblPr>
              <a:tblGrid>
                <a:gridCol w="4881880">
                  <a:extLst>
                    <a:ext uri="{9D8B030D-6E8A-4147-A177-3AD203B41FA5}">
                      <a16:colId xmlns:a16="http://schemas.microsoft.com/office/drawing/2014/main" val="1912310542"/>
                    </a:ext>
                  </a:extLst>
                </a:gridCol>
                <a:gridCol w="4881880">
                  <a:extLst>
                    <a:ext uri="{9D8B030D-6E8A-4147-A177-3AD203B41FA5}">
                      <a16:colId xmlns:a16="http://schemas.microsoft.com/office/drawing/2014/main" val="868816799"/>
                    </a:ext>
                  </a:extLst>
                </a:gridCol>
              </a:tblGrid>
              <a:tr h="827340">
                <a:tc>
                  <a:txBody>
                    <a:bodyPr/>
                    <a:lstStyle/>
                    <a:p>
                      <a:r>
                        <a:rPr lang="en-GB" sz="1800" dirty="0"/>
                        <a:t>Radiation incident examples- staff should have awareness but no rehearsal required</a:t>
                      </a:r>
                    </a:p>
                  </a:txBody>
                  <a:tcPr/>
                </a:tc>
                <a:tc>
                  <a:txBody>
                    <a:bodyPr/>
                    <a:lstStyle/>
                    <a:p>
                      <a:r>
                        <a:rPr lang="en-GB" sz="1800" dirty="0"/>
                        <a:t>Radiation accident examples- require a desktop rehearsal </a:t>
                      </a:r>
                    </a:p>
                  </a:txBody>
                  <a:tcPr/>
                </a:tc>
                <a:extLst>
                  <a:ext uri="{0D108BD9-81ED-4DB2-BD59-A6C34878D82A}">
                    <a16:rowId xmlns:a16="http://schemas.microsoft.com/office/drawing/2014/main" val="1091753781"/>
                  </a:ext>
                </a:extLst>
              </a:tr>
              <a:tr h="4234034">
                <a:tc>
                  <a:txBody>
                    <a:bodyPr/>
                    <a:lstStyle/>
                    <a:p>
                      <a:r>
                        <a:rPr lang="en-GB" sz="1800" dirty="0"/>
                        <a:t>A small spill, e.g., a few flakes from a rock</a:t>
                      </a:r>
                    </a:p>
                    <a:p>
                      <a:endParaRPr lang="en-GB" sz="1800" dirty="0"/>
                    </a:p>
                    <a:p>
                      <a:r>
                        <a:rPr lang="en-GB" sz="1800" dirty="0"/>
                        <a:t>A cup source dropped onto table or floor</a:t>
                      </a:r>
                    </a:p>
                    <a:p>
                      <a:endParaRPr lang="en-GB" sz="1800" dirty="0"/>
                    </a:p>
                    <a:p>
                      <a:r>
                        <a:rPr lang="en-GB" sz="1800" dirty="0"/>
                        <a:t>A fire alarm causing an evacuation while using a source</a:t>
                      </a:r>
                    </a:p>
                    <a:p>
                      <a:endParaRPr lang="en-GB" sz="1800" dirty="0"/>
                    </a:p>
                  </a:txBody>
                  <a:tcPr/>
                </a:tc>
                <a:tc>
                  <a:txBody>
                    <a:bodyPr/>
                    <a:lstStyle/>
                    <a:p>
                      <a:r>
                        <a:rPr lang="en-GB" sz="1800" dirty="0"/>
                        <a:t>Contamination to a person spread over clothing or skin</a:t>
                      </a:r>
                    </a:p>
                    <a:p>
                      <a:endParaRPr lang="en-GB" sz="1800" dirty="0"/>
                    </a:p>
                    <a:p>
                      <a:r>
                        <a:rPr lang="en-GB" sz="1800" dirty="0"/>
                        <a:t>A spill of a compound that caused dust that could have been inhaled</a:t>
                      </a:r>
                    </a:p>
                    <a:p>
                      <a:endParaRPr lang="en-GB" sz="1800" dirty="0"/>
                    </a:p>
                    <a:p>
                      <a:r>
                        <a:rPr lang="en-GB" sz="1800" dirty="0"/>
                        <a:t>A protactinium generator dropped onto the floor</a:t>
                      </a:r>
                    </a:p>
                    <a:p>
                      <a:endParaRPr lang="en-GB" sz="1800" dirty="0"/>
                    </a:p>
                    <a:p>
                      <a:r>
                        <a:rPr lang="en-GB" sz="1800" dirty="0"/>
                        <a:t>A loss or theft of a source</a:t>
                      </a:r>
                    </a:p>
                    <a:p>
                      <a:endParaRPr lang="en-GB" sz="1800" dirty="0"/>
                    </a:p>
                    <a:p>
                      <a:r>
                        <a:rPr lang="en-GB" sz="1800" dirty="0"/>
                        <a:t>A major fire or other incident affecting the sources, e.g., flooding.</a:t>
                      </a:r>
                    </a:p>
                  </a:txBody>
                  <a:tcPr/>
                </a:tc>
                <a:extLst>
                  <a:ext uri="{0D108BD9-81ED-4DB2-BD59-A6C34878D82A}">
                    <a16:rowId xmlns:a16="http://schemas.microsoft.com/office/drawing/2014/main" val="848814853"/>
                  </a:ext>
                </a:extLst>
              </a:tr>
            </a:tbl>
          </a:graphicData>
        </a:graphic>
      </p:graphicFrame>
    </p:spTree>
    <p:extLst>
      <p:ext uri="{BB962C8B-B14F-4D97-AF65-F5344CB8AC3E}">
        <p14:creationId xmlns:p14="http://schemas.microsoft.com/office/powerpoint/2010/main" val="96894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B998-F931-2100-8EAB-2F7AF51A8E02}"/>
              </a:ext>
            </a:extLst>
          </p:cNvPr>
          <p:cNvSpPr>
            <a:spLocks noGrp="1"/>
          </p:cNvSpPr>
          <p:nvPr>
            <p:ph type="title"/>
          </p:nvPr>
        </p:nvSpPr>
        <p:spPr/>
        <p:txBody>
          <a:bodyPr/>
          <a:lstStyle/>
          <a:p>
            <a:r>
              <a:rPr lang="en-GB" dirty="0"/>
              <a:t>Radon Gas</a:t>
            </a:r>
          </a:p>
        </p:txBody>
      </p:sp>
      <p:sp>
        <p:nvSpPr>
          <p:cNvPr id="3" name="Text Placeholder 2">
            <a:extLst>
              <a:ext uri="{FF2B5EF4-FFF2-40B4-BE49-F238E27FC236}">
                <a16:creationId xmlns:a16="http://schemas.microsoft.com/office/drawing/2014/main" id="{69B3C607-0F14-A696-8963-B0846FEC5D1F}"/>
              </a:ext>
            </a:extLst>
          </p:cNvPr>
          <p:cNvSpPr>
            <a:spLocks noGrp="1"/>
          </p:cNvSpPr>
          <p:nvPr>
            <p:ph type="body" idx="1"/>
          </p:nvPr>
        </p:nvSpPr>
        <p:spPr/>
        <p:txBody>
          <a:bodyPr/>
          <a:lstStyle/>
          <a:p>
            <a:r>
              <a:rPr lang="en-GB" dirty="0"/>
              <a:t>The HSE decided to also look at Radon gas in schools and had the presumption that this was monitored and dealt with by the RPS. This will be a big focus for them this year.</a:t>
            </a:r>
          </a:p>
          <a:p>
            <a:endParaRPr lang="en-GB" dirty="0"/>
          </a:p>
          <a:p>
            <a:r>
              <a:rPr lang="en-GB" dirty="0"/>
              <a:t>CLEAPPS advice is this is not a job for the RPS but for the senior site team or Headteacher. However, some teachable opportunities may arise from having some involvement. Make sure you know who is responsible for Radon gas in your school. </a:t>
            </a:r>
          </a:p>
        </p:txBody>
      </p:sp>
    </p:spTree>
    <p:extLst>
      <p:ext uri="{BB962C8B-B14F-4D97-AF65-F5344CB8AC3E}">
        <p14:creationId xmlns:p14="http://schemas.microsoft.com/office/powerpoint/2010/main" val="400295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E14E-66A0-621D-E603-75B46EED31F9}"/>
              </a:ext>
            </a:extLst>
          </p:cNvPr>
          <p:cNvSpPr>
            <a:spLocks noGrp="1"/>
          </p:cNvSpPr>
          <p:nvPr>
            <p:ph type="title"/>
          </p:nvPr>
        </p:nvSpPr>
        <p:spPr/>
        <p:txBody>
          <a:bodyPr/>
          <a:lstStyle/>
          <a:p>
            <a:r>
              <a:rPr lang="en-GB" dirty="0"/>
              <a:t>Safety Audit</a:t>
            </a:r>
          </a:p>
        </p:txBody>
      </p:sp>
      <p:sp>
        <p:nvSpPr>
          <p:cNvPr id="3" name="Text Placeholder 2">
            <a:extLst>
              <a:ext uri="{FF2B5EF4-FFF2-40B4-BE49-F238E27FC236}">
                <a16:creationId xmlns:a16="http://schemas.microsoft.com/office/drawing/2014/main" id="{AF32482E-E6A5-D987-2F56-73AF611067C9}"/>
              </a:ext>
            </a:extLst>
          </p:cNvPr>
          <p:cNvSpPr>
            <a:spLocks noGrp="1"/>
          </p:cNvSpPr>
          <p:nvPr>
            <p:ph type="body" idx="1"/>
          </p:nvPr>
        </p:nvSpPr>
        <p:spPr/>
        <p:txBody>
          <a:bodyPr>
            <a:normAutofit lnSpcReduction="10000"/>
          </a:bodyPr>
          <a:lstStyle/>
          <a:p>
            <a:r>
              <a:rPr lang="en-GB" dirty="0"/>
              <a:t>Have extended the deadline due to several requests. </a:t>
            </a:r>
          </a:p>
          <a:p>
            <a:r>
              <a:rPr lang="en-GB" dirty="0"/>
              <a:t>Analysis on 13</a:t>
            </a:r>
            <a:r>
              <a:rPr lang="en-GB" baseline="30000" dirty="0"/>
              <a:t>th</a:t>
            </a:r>
            <a:r>
              <a:rPr lang="en-GB" dirty="0"/>
              <a:t> October</a:t>
            </a:r>
          </a:p>
          <a:p>
            <a:r>
              <a:rPr lang="en-GB" dirty="0"/>
              <a:t>If LA school and not submitted, then risk an H&amp;S inspection</a:t>
            </a:r>
          </a:p>
          <a:p>
            <a:endParaRPr lang="en-GB" dirty="0"/>
          </a:p>
          <a:p>
            <a:r>
              <a:rPr lang="en-GB" dirty="0"/>
              <a:t>Link has been emailed out by me several times</a:t>
            </a:r>
          </a:p>
          <a:p>
            <a:r>
              <a:rPr lang="en-GB" dirty="0"/>
              <a:t>Also sent out to all schools via school comms</a:t>
            </a:r>
          </a:p>
          <a:p>
            <a:endParaRPr lang="en-GB" dirty="0"/>
          </a:p>
          <a:p>
            <a:r>
              <a:rPr lang="en-GB" dirty="0">
                <a:hlinkClick r:id="rId2"/>
              </a:rPr>
              <a:t>https://forms.office.com/e/DAxW83CBW0</a:t>
            </a:r>
            <a:endParaRPr lang="en-GB" dirty="0"/>
          </a:p>
          <a:p>
            <a:endParaRPr lang="en-GB" dirty="0"/>
          </a:p>
        </p:txBody>
      </p:sp>
    </p:spTree>
    <p:extLst>
      <p:ext uri="{BB962C8B-B14F-4D97-AF65-F5344CB8AC3E}">
        <p14:creationId xmlns:p14="http://schemas.microsoft.com/office/powerpoint/2010/main" val="4258802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D467-36F3-8014-414A-D720FED38B71}"/>
              </a:ext>
            </a:extLst>
          </p:cNvPr>
          <p:cNvSpPr>
            <a:spLocks noGrp="1"/>
          </p:cNvSpPr>
          <p:nvPr>
            <p:ph type="title"/>
          </p:nvPr>
        </p:nvSpPr>
        <p:spPr/>
        <p:txBody>
          <a:bodyPr/>
          <a:lstStyle/>
          <a:p>
            <a:r>
              <a:rPr lang="en-GB" dirty="0"/>
              <a:t>Adam will be back next year</a:t>
            </a:r>
          </a:p>
        </p:txBody>
      </p:sp>
      <p:sp>
        <p:nvSpPr>
          <p:cNvPr id="3" name="Text Placeholder 2">
            <a:extLst>
              <a:ext uri="{FF2B5EF4-FFF2-40B4-BE49-F238E27FC236}">
                <a16:creationId xmlns:a16="http://schemas.microsoft.com/office/drawing/2014/main" id="{B62BC976-3302-E831-F8D9-BF63239CE1C3}"/>
              </a:ext>
            </a:extLst>
          </p:cNvPr>
          <p:cNvSpPr>
            <a:spLocks noGrp="1"/>
          </p:cNvSpPr>
          <p:nvPr>
            <p:ph type="body" idx="1"/>
          </p:nvPr>
        </p:nvSpPr>
        <p:spPr/>
        <p:txBody>
          <a:bodyPr/>
          <a:lstStyle/>
          <a:p>
            <a:r>
              <a:rPr lang="en-GB" dirty="0"/>
              <a:t>Save the date</a:t>
            </a:r>
          </a:p>
          <a:p>
            <a:pPr marL="50800" indent="0">
              <a:buNone/>
            </a:pPr>
            <a:r>
              <a:rPr lang="en-GB" dirty="0"/>
              <a:t>    Monday 24</a:t>
            </a:r>
            <a:r>
              <a:rPr lang="en-GB" baseline="30000" dirty="0"/>
              <a:t>th</a:t>
            </a:r>
            <a:r>
              <a:rPr lang="en-GB" dirty="0"/>
              <a:t> June 2024</a:t>
            </a:r>
          </a:p>
          <a:p>
            <a:endParaRPr lang="en-GB" dirty="0"/>
          </a:p>
          <a:p>
            <a:r>
              <a:rPr lang="en-GB" dirty="0"/>
              <a:t>More in depth focus on one </a:t>
            </a:r>
            <a:br>
              <a:rPr lang="en-GB" dirty="0"/>
            </a:br>
            <a:r>
              <a:rPr lang="en-GB" dirty="0"/>
              <a:t>or two areas </a:t>
            </a:r>
          </a:p>
        </p:txBody>
      </p:sp>
      <p:pic>
        <p:nvPicPr>
          <p:cNvPr id="4" name="Picture 3" descr="A person standing next to a white box&#10;&#10;Description automatically generated">
            <a:extLst>
              <a:ext uri="{FF2B5EF4-FFF2-40B4-BE49-F238E27FC236}">
                <a16:creationId xmlns:a16="http://schemas.microsoft.com/office/drawing/2014/main" id="{DE4F5535-B56C-7AA7-27B2-09CCAEBA5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752" y="1175068"/>
            <a:ext cx="4778085" cy="2172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group of people in a classroom&#10;&#10;Description automatically generated">
            <a:extLst>
              <a:ext uri="{FF2B5EF4-FFF2-40B4-BE49-F238E27FC236}">
                <a16:creationId xmlns:a16="http://schemas.microsoft.com/office/drawing/2014/main" id="{91B4D9E5-314D-9FDC-1A81-7FDC571D0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00" y="3707815"/>
            <a:ext cx="3977640" cy="2983230"/>
          </a:xfrm>
          <a:prstGeom prst="rect">
            <a:avLst/>
          </a:prstGeom>
        </p:spPr>
      </p:pic>
    </p:spTree>
    <p:extLst>
      <p:ext uri="{BB962C8B-B14F-4D97-AF65-F5344CB8AC3E}">
        <p14:creationId xmlns:p14="http://schemas.microsoft.com/office/powerpoint/2010/main" val="59989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4799-2DB4-2363-3AFA-F16B71974BD9}"/>
              </a:ext>
            </a:extLst>
          </p:cNvPr>
          <p:cNvSpPr>
            <a:spLocks noGrp="1"/>
          </p:cNvSpPr>
          <p:nvPr>
            <p:ph type="title"/>
          </p:nvPr>
        </p:nvSpPr>
        <p:spPr/>
        <p:txBody>
          <a:bodyPr/>
          <a:lstStyle/>
          <a:p>
            <a:r>
              <a:rPr lang="en-GB" dirty="0"/>
              <a:t>Springboard science Webinar 18</a:t>
            </a:r>
            <a:r>
              <a:rPr lang="en-GB" baseline="30000" dirty="0"/>
              <a:t>th</a:t>
            </a:r>
            <a:r>
              <a:rPr lang="en-GB" dirty="0"/>
              <a:t> October 3.30pm -4.30pm</a:t>
            </a:r>
          </a:p>
        </p:txBody>
      </p:sp>
      <p:sp>
        <p:nvSpPr>
          <p:cNvPr id="3" name="Text Placeholder 2">
            <a:extLst>
              <a:ext uri="{FF2B5EF4-FFF2-40B4-BE49-F238E27FC236}">
                <a16:creationId xmlns:a16="http://schemas.microsoft.com/office/drawing/2014/main" id="{107F3B11-4F0C-9546-6961-30BEA6B2565C}"/>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F3D280F-F829-4E87-2A80-83EB746386E7}"/>
              </a:ext>
            </a:extLst>
          </p:cNvPr>
          <p:cNvPicPr>
            <a:picLocks noChangeAspect="1"/>
          </p:cNvPicPr>
          <p:nvPr/>
        </p:nvPicPr>
        <p:blipFill>
          <a:blip r:embed="rId2"/>
          <a:stretch>
            <a:fillRect/>
          </a:stretch>
        </p:blipFill>
        <p:spPr>
          <a:xfrm>
            <a:off x="1178560" y="1658615"/>
            <a:ext cx="8828047" cy="4548882"/>
          </a:xfrm>
          <a:prstGeom prst="rect">
            <a:avLst/>
          </a:prstGeom>
        </p:spPr>
      </p:pic>
    </p:spTree>
    <p:extLst>
      <p:ext uri="{BB962C8B-B14F-4D97-AF65-F5344CB8AC3E}">
        <p14:creationId xmlns:p14="http://schemas.microsoft.com/office/powerpoint/2010/main" val="7569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1851826" y="-128287"/>
            <a:ext cx="6131100" cy="1143000"/>
          </a:xfrm>
          <a:prstGeom prst="rect">
            <a:avLst/>
          </a:prstGeom>
          <a:noFill/>
          <a:ln>
            <a:noFill/>
          </a:ln>
        </p:spPr>
        <p:txBody>
          <a:bodyPr spcFirstLastPara="1" wrap="square" lIns="91425" tIns="45700" rIns="91425" bIns="45700" anchor="ctr" anchorCtr="0">
            <a:noAutofit/>
          </a:bodyPr>
          <a:lstStyle/>
          <a:p>
            <a:r>
              <a:rPr lang="en-GB" b="1"/>
              <a:t>Welcome</a:t>
            </a:r>
            <a:endParaRPr b="1"/>
          </a:p>
        </p:txBody>
      </p:sp>
      <p:pic>
        <p:nvPicPr>
          <p:cNvPr id="71" name="Google Shape;71;p2"/>
          <p:cNvPicPr preferRelativeResize="0"/>
          <p:nvPr/>
        </p:nvPicPr>
        <p:blipFill rotWithShape="1">
          <a:blip r:embed="rId3">
            <a:alphaModFix/>
          </a:blip>
          <a:srcRect l="6202" r="16841"/>
          <a:stretch/>
        </p:blipFill>
        <p:spPr>
          <a:xfrm>
            <a:off x="7092706" y="1951032"/>
            <a:ext cx="1223576" cy="1415150"/>
          </a:xfrm>
          <a:prstGeom prst="rect">
            <a:avLst/>
          </a:prstGeom>
          <a:noFill/>
          <a:ln>
            <a:noFill/>
          </a:ln>
        </p:spPr>
      </p:pic>
      <p:sp>
        <p:nvSpPr>
          <p:cNvPr id="72" name="Google Shape;72;p2"/>
          <p:cNvSpPr txBox="1"/>
          <p:nvPr/>
        </p:nvSpPr>
        <p:spPr>
          <a:xfrm>
            <a:off x="731275" y="745901"/>
            <a:ext cx="6131100" cy="5007623"/>
          </a:xfrm>
          <a:prstGeom prst="rect">
            <a:avLst/>
          </a:prstGeom>
          <a:noFill/>
          <a:ln>
            <a:noFill/>
          </a:ln>
        </p:spPr>
        <p:txBody>
          <a:bodyPr spcFirstLastPara="1" wrap="square" lIns="91425" tIns="91425" rIns="91425" bIns="91425" anchor="t" anchorCtr="0">
            <a:spAutoFit/>
          </a:bodyPr>
          <a:lstStyle/>
          <a:p>
            <a:pPr marL="361950" indent="-361950">
              <a:lnSpc>
                <a:spcPct val="70000"/>
              </a:lnSpc>
              <a:buClr>
                <a:srgbClr val="000000"/>
              </a:buClr>
              <a:buSzPts val="1100"/>
            </a:pPr>
            <a:endParaRPr lang="en-GB" sz="2300" kern="0" dirty="0">
              <a:solidFill>
                <a:srgbClr val="000000"/>
              </a:solidFill>
              <a:latin typeface="Arial"/>
              <a:ea typeface="Arial"/>
              <a:cs typeface="Arial"/>
              <a:sym typeface="Arial"/>
            </a:endParaRPr>
          </a:p>
          <a:p>
            <a:pPr marL="361950" indent="-361950">
              <a:lnSpc>
                <a:spcPct val="70000"/>
              </a:lnSpc>
              <a:buClr>
                <a:srgbClr val="000000"/>
              </a:buClr>
              <a:buSzPts val="1100"/>
            </a:pPr>
            <a:endParaRPr lang="en-GB" sz="2300" kern="0" dirty="0">
              <a:solidFill>
                <a:srgbClr val="000000"/>
              </a:solidFill>
              <a:latin typeface="Arial"/>
              <a:ea typeface="Arial"/>
              <a:cs typeface="Arial"/>
              <a:sym typeface="Arial"/>
            </a:endParaRPr>
          </a:p>
          <a:p>
            <a:pPr marL="361950" indent="-361950">
              <a:lnSpc>
                <a:spcPct val="70000"/>
              </a:lnSpc>
              <a:buClr>
                <a:srgbClr val="000000"/>
              </a:buClr>
              <a:buSzPts val="1100"/>
            </a:pPr>
            <a:r>
              <a:rPr lang="en-GB" sz="2300" kern="0" dirty="0">
                <a:solidFill>
                  <a:srgbClr val="000000"/>
                </a:solidFill>
                <a:latin typeface="Arial"/>
                <a:ea typeface="Arial"/>
                <a:cs typeface="Arial"/>
                <a:sym typeface="Arial"/>
              </a:rPr>
              <a:t>The HIAS Science Team:</a:t>
            </a:r>
            <a:endParaRPr sz="2300" kern="0" dirty="0">
              <a:solidFill>
                <a:srgbClr val="000000"/>
              </a:solidFill>
              <a:latin typeface="Arial"/>
              <a:ea typeface="Arial"/>
              <a:cs typeface="Arial"/>
              <a:sym typeface="Arial"/>
            </a:endParaRPr>
          </a:p>
          <a:p>
            <a:pPr marL="361950" indent="-361950">
              <a:lnSpc>
                <a:spcPct val="70000"/>
              </a:lnSpc>
              <a:buClr>
                <a:srgbClr val="000000"/>
              </a:buClr>
              <a:buSzPts val="1100"/>
            </a:pP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lang="en-GB"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b="1" kern="0" dirty="0">
                <a:solidFill>
                  <a:srgbClr val="000000"/>
                </a:solidFill>
                <a:latin typeface="Arial"/>
                <a:ea typeface="Arial"/>
                <a:cs typeface="Arial"/>
                <a:sym typeface="Arial"/>
              </a:rPr>
              <a:t> Kevin Neil </a:t>
            </a: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(County Science Inspector/Adviser)</a:t>
            </a: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Radiation Protection Officer</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kern="0" dirty="0">
                <a:solidFill>
                  <a:srgbClr val="000000"/>
                </a:solidFill>
                <a:latin typeface="Arial"/>
                <a:ea typeface="Arial"/>
                <a:cs typeface="Arial"/>
                <a:sym typeface="Arial"/>
              </a:rPr>
              <a:t> </a:t>
            </a:r>
            <a:r>
              <a:rPr lang="en-GB" sz="1683" u="sng" kern="0" dirty="0">
                <a:solidFill>
                  <a:srgbClr val="0000FF"/>
                </a:solidFill>
                <a:latin typeface="Arial"/>
                <a:ea typeface="Arial"/>
                <a:cs typeface="Arial"/>
                <a:sym typeface="Arial"/>
                <a:hlinkClick r:id="rId4"/>
              </a:rPr>
              <a:t>kevin.neil@hants.gov.uk</a:t>
            </a:r>
            <a:endParaRPr sz="1683" kern="0" dirty="0">
              <a:solidFill>
                <a:srgbClr val="888888"/>
              </a:solidFill>
              <a:latin typeface="Arial"/>
              <a:ea typeface="Arial"/>
              <a:cs typeface="Arial"/>
              <a:sym typeface="Arial"/>
            </a:endParaRPr>
          </a:p>
          <a:p>
            <a:pPr algn="ctr">
              <a:buClr>
                <a:srgbClr val="888888"/>
              </a:buClr>
              <a:buSzPts val="2800"/>
            </a:pPr>
            <a:endParaRPr sz="1683" kern="0" dirty="0">
              <a:solidFill>
                <a:srgbClr val="888888"/>
              </a:solidFill>
              <a:latin typeface="Arial"/>
              <a:ea typeface="Arial"/>
              <a:cs typeface="Arial"/>
              <a:sym typeface="Arial"/>
            </a:endParaRPr>
          </a:p>
          <a:p>
            <a:pPr algn="ctr">
              <a:buClr>
                <a:srgbClr val="888888"/>
              </a:buClr>
              <a:buSzPts val="2800"/>
            </a:pPr>
            <a:endParaRPr sz="2300" b="1"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2300" b="1" kern="0" dirty="0">
                <a:solidFill>
                  <a:srgbClr val="000000"/>
                </a:solidFill>
                <a:latin typeface="Arial"/>
                <a:ea typeface="Arial"/>
                <a:cs typeface="Arial"/>
                <a:sym typeface="Arial"/>
              </a:rPr>
              <a:t> Emma Cooper </a:t>
            </a:r>
            <a:br>
              <a:rPr lang="en-GB" sz="2300" kern="0" dirty="0">
                <a:solidFill>
                  <a:srgbClr val="000000"/>
                </a:solidFill>
                <a:latin typeface="Arial"/>
                <a:ea typeface="Arial"/>
                <a:cs typeface="Arial"/>
                <a:sym typeface="Arial"/>
              </a:rPr>
            </a:br>
            <a:r>
              <a:rPr lang="en-GB" sz="2300" kern="0" dirty="0">
                <a:solidFill>
                  <a:srgbClr val="000000"/>
                </a:solidFill>
                <a:latin typeface="Arial"/>
                <a:ea typeface="Arial"/>
                <a:cs typeface="Arial"/>
                <a:sym typeface="Arial"/>
              </a:rPr>
              <a:t>(General Inspector/Advisor for Science)</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r>
              <a:rPr lang="en-GB" sz="1683" u="sng" kern="0" dirty="0">
                <a:solidFill>
                  <a:srgbClr val="0000FF"/>
                </a:solidFill>
                <a:latin typeface="Arial"/>
                <a:ea typeface="Arial"/>
                <a:cs typeface="Arial"/>
                <a:sym typeface="Arial"/>
                <a:hlinkClick r:id="rId5"/>
              </a:rPr>
              <a:t>emma.cooper3@hants.gov.uk</a:t>
            </a: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sz="2300" kern="0" dirty="0">
              <a:solidFill>
                <a:srgbClr val="000000"/>
              </a:solidFill>
              <a:latin typeface="Arial"/>
              <a:ea typeface="Arial"/>
              <a:cs typeface="Arial"/>
              <a:sym typeface="Arial"/>
            </a:endParaRPr>
          </a:p>
          <a:p>
            <a:pPr>
              <a:lnSpc>
                <a:spcPct val="70000"/>
              </a:lnSpc>
              <a:spcBef>
                <a:spcPts val="700"/>
              </a:spcBef>
              <a:buClr>
                <a:srgbClr val="000000"/>
              </a:buClr>
              <a:buSzPts val="1100"/>
            </a:pPr>
            <a:endParaRPr sz="2300" kern="0" dirty="0">
              <a:solidFill>
                <a:srgbClr val="000000"/>
              </a:solidFill>
              <a:latin typeface="Arial"/>
              <a:ea typeface="Arial"/>
              <a:cs typeface="Arial"/>
              <a:sym typeface="Arial"/>
            </a:endParaRPr>
          </a:p>
        </p:txBody>
      </p:sp>
      <p:pic>
        <p:nvPicPr>
          <p:cNvPr id="73" name="Google Shape;73;p2"/>
          <p:cNvPicPr preferRelativeResize="0"/>
          <p:nvPr/>
        </p:nvPicPr>
        <p:blipFill rotWithShape="1">
          <a:blip r:embed="rId6">
            <a:alphaModFix/>
          </a:blip>
          <a:srcRect r="4095"/>
          <a:stretch/>
        </p:blipFill>
        <p:spPr>
          <a:xfrm>
            <a:off x="7092708" y="3822286"/>
            <a:ext cx="1223575" cy="1415150"/>
          </a:xfrm>
          <a:prstGeom prst="rect">
            <a:avLst/>
          </a:prstGeom>
          <a:noFill/>
          <a:ln>
            <a:noFill/>
          </a:ln>
        </p:spPr>
      </p:pic>
    </p:spTree>
    <p:extLst>
      <p:ext uri="{BB962C8B-B14F-4D97-AF65-F5344CB8AC3E}">
        <p14:creationId xmlns:p14="http://schemas.microsoft.com/office/powerpoint/2010/main" val="190451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7EF7-0CB7-93CE-11DF-DF308969CB02}"/>
              </a:ext>
            </a:extLst>
          </p:cNvPr>
          <p:cNvSpPr>
            <a:spLocks noGrp="1"/>
          </p:cNvSpPr>
          <p:nvPr>
            <p:ph type="title"/>
          </p:nvPr>
        </p:nvSpPr>
        <p:spPr/>
        <p:txBody>
          <a:bodyPr/>
          <a:lstStyle/>
          <a:p>
            <a:r>
              <a:rPr lang="en-GB" dirty="0"/>
              <a:t>Technicians network </a:t>
            </a:r>
          </a:p>
        </p:txBody>
      </p:sp>
      <p:sp>
        <p:nvSpPr>
          <p:cNvPr id="3" name="Text Placeholder 2">
            <a:extLst>
              <a:ext uri="{FF2B5EF4-FFF2-40B4-BE49-F238E27FC236}">
                <a16:creationId xmlns:a16="http://schemas.microsoft.com/office/drawing/2014/main" id="{F44D1006-1B8A-9BF5-44F8-2D8DB8A274DD}"/>
              </a:ext>
            </a:extLst>
          </p:cNvPr>
          <p:cNvSpPr>
            <a:spLocks noGrp="1"/>
          </p:cNvSpPr>
          <p:nvPr>
            <p:ph type="body" idx="1"/>
          </p:nvPr>
        </p:nvSpPr>
        <p:spPr/>
        <p:txBody>
          <a:bodyPr/>
          <a:lstStyle/>
          <a:p>
            <a:r>
              <a:rPr lang="en-GB" dirty="0"/>
              <a:t>Next meeting will be in early December.</a:t>
            </a:r>
          </a:p>
          <a:p>
            <a:endParaRPr lang="en-GB" dirty="0"/>
          </a:p>
          <a:p>
            <a:r>
              <a:rPr lang="en-GB" dirty="0"/>
              <a:t>Will contact you and the technicians with the details. Will share more from the CLEAPSS safety conference. </a:t>
            </a:r>
          </a:p>
        </p:txBody>
      </p:sp>
    </p:spTree>
    <p:extLst>
      <p:ext uri="{BB962C8B-B14F-4D97-AF65-F5344CB8AC3E}">
        <p14:creationId xmlns:p14="http://schemas.microsoft.com/office/powerpoint/2010/main" val="2494071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631-DF79-FDDA-DD67-444753B295D5}"/>
              </a:ext>
            </a:extLst>
          </p:cNvPr>
          <p:cNvSpPr>
            <a:spLocks noGrp="1"/>
          </p:cNvSpPr>
          <p:nvPr>
            <p:ph type="title"/>
          </p:nvPr>
        </p:nvSpPr>
        <p:spPr/>
        <p:txBody>
          <a:bodyPr/>
          <a:lstStyle/>
          <a:p>
            <a:r>
              <a:rPr lang="en-GB" dirty="0"/>
              <a:t>Powerful Science magazine</a:t>
            </a:r>
          </a:p>
        </p:txBody>
      </p:sp>
      <p:sp>
        <p:nvSpPr>
          <p:cNvPr id="3" name="Text Placeholder 2">
            <a:extLst>
              <a:ext uri="{FF2B5EF4-FFF2-40B4-BE49-F238E27FC236}">
                <a16:creationId xmlns:a16="http://schemas.microsoft.com/office/drawing/2014/main" id="{37148C29-5769-AA43-CFA7-21D46D6F26B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CBFADB67-77A3-A4B0-561B-257219D963E9}"/>
              </a:ext>
            </a:extLst>
          </p:cNvPr>
          <p:cNvPicPr>
            <a:picLocks noChangeAspect="1"/>
          </p:cNvPicPr>
          <p:nvPr/>
        </p:nvPicPr>
        <p:blipFill>
          <a:blip r:embed="rId2"/>
          <a:stretch>
            <a:fillRect/>
          </a:stretch>
        </p:blipFill>
        <p:spPr>
          <a:xfrm>
            <a:off x="507705" y="1202555"/>
            <a:ext cx="3778444" cy="5245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976A093-C0F6-01EE-6946-FD91A0F3C153}"/>
              </a:ext>
            </a:extLst>
          </p:cNvPr>
          <p:cNvPicPr>
            <a:picLocks noChangeAspect="1"/>
          </p:cNvPicPr>
          <p:nvPr/>
        </p:nvPicPr>
        <p:blipFill>
          <a:blip r:embed="rId3"/>
          <a:stretch>
            <a:fillRect/>
          </a:stretch>
        </p:blipFill>
        <p:spPr>
          <a:xfrm>
            <a:off x="4714239" y="1411968"/>
            <a:ext cx="3759393" cy="528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CCDB289-B4D6-8B26-84A1-3D2D39747ED9}"/>
              </a:ext>
            </a:extLst>
          </p:cNvPr>
          <p:cNvPicPr>
            <a:picLocks noChangeAspect="1"/>
          </p:cNvPicPr>
          <p:nvPr/>
        </p:nvPicPr>
        <p:blipFill>
          <a:blip r:embed="rId4"/>
          <a:stretch>
            <a:fillRect/>
          </a:stretch>
        </p:blipFill>
        <p:spPr>
          <a:xfrm>
            <a:off x="8257447" y="595956"/>
            <a:ext cx="3753043" cy="535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5500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631-DF79-FDDA-DD67-444753B295D5}"/>
              </a:ext>
            </a:extLst>
          </p:cNvPr>
          <p:cNvSpPr>
            <a:spLocks noGrp="1"/>
          </p:cNvSpPr>
          <p:nvPr>
            <p:ph type="title"/>
          </p:nvPr>
        </p:nvSpPr>
        <p:spPr/>
        <p:txBody>
          <a:bodyPr/>
          <a:lstStyle/>
          <a:p>
            <a:r>
              <a:rPr lang="en-GB" dirty="0"/>
              <a:t>Powerful Science magazine</a:t>
            </a:r>
          </a:p>
        </p:txBody>
      </p:sp>
      <p:sp>
        <p:nvSpPr>
          <p:cNvPr id="3" name="Text Placeholder 2">
            <a:extLst>
              <a:ext uri="{FF2B5EF4-FFF2-40B4-BE49-F238E27FC236}">
                <a16:creationId xmlns:a16="http://schemas.microsoft.com/office/drawing/2014/main" id="{37148C29-5769-AA43-CFA7-21D46D6F26B8}"/>
              </a:ext>
            </a:extLst>
          </p:cNvPr>
          <p:cNvSpPr>
            <a:spLocks noGrp="1"/>
          </p:cNvSpPr>
          <p:nvPr>
            <p:ph type="body" idx="1"/>
          </p:nvPr>
        </p:nvSpPr>
        <p:spPr>
          <a:xfrm>
            <a:off x="4277360" y="1916832"/>
            <a:ext cx="4175760" cy="4032449"/>
          </a:xfrm>
        </p:spPr>
        <p:txBody>
          <a:bodyPr/>
          <a:lstStyle/>
          <a:p>
            <a:r>
              <a:rPr lang="en-GB" dirty="0"/>
              <a:t>Autumn edition coming soon</a:t>
            </a:r>
          </a:p>
        </p:txBody>
      </p:sp>
      <p:pic>
        <p:nvPicPr>
          <p:cNvPr id="5" name="Picture 4">
            <a:extLst>
              <a:ext uri="{FF2B5EF4-FFF2-40B4-BE49-F238E27FC236}">
                <a16:creationId xmlns:a16="http://schemas.microsoft.com/office/drawing/2014/main" id="{CBFADB67-77A3-A4B0-561B-257219D963E9}"/>
              </a:ext>
            </a:extLst>
          </p:cNvPr>
          <p:cNvPicPr>
            <a:picLocks noChangeAspect="1"/>
          </p:cNvPicPr>
          <p:nvPr/>
        </p:nvPicPr>
        <p:blipFill>
          <a:blip r:embed="rId2"/>
          <a:stretch>
            <a:fillRect/>
          </a:stretch>
        </p:blipFill>
        <p:spPr>
          <a:xfrm>
            <a:off x="322825" y="1310371"/>
            <a:ext cx="3778444" cy="5245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Table 3">
            <a:extLst>
              <a:ext uri="{FF2B5EF4-FFF2-40B4-BE49-F238E27FC236}">
                <a16:creationId xmlns:a16="http://schemas.microsoft.com/office/drawing/2014/main" id="{DC631CBC-0E2A-A752-06AD-E1F67E7DB171}"/>
              </a:ext>
            </a:extLst>
          </p:cNvPr>
          <p:cNvGraphicFramePr>
            <a:graphicFrameLocks noGrp="1"/>
          </p:cNvGraphicFramePr>
          <p:nvPr>
            <p:extLst>
              <p:ext uri="{D42A27DB-BD31-4B8C-83A1-F6EECF244321}">
                <p14:modId xmlns:p14="http://schemas.microsoft.com/office/powerpoint/2010/main" val="226771016"/>
              </p:ext>
            </p:extLst>
          </p:nvPr>
        </p:nvGraphicFramePr>
        <p:xfrm>
          <a:off x="8784300" y="538809"/>
          <a:ext cx="3294673" cy="5942941"/>
        </p:xfrm>
        <a:graphic>
          <a:graphicData uri="http://schemas.openxmlformats.org/drawingml/2006/table">
            <a:tbl>
              <a:tblPr firstRow="1" firstCol="1" bandRow="1">
                <a:tableStyleId>{5C22544A-7EE6-4342-B048-85BDC9FD1C3A}</a:tableStyleId>
              </a:tblPr>
              <a:tblGrid>
                <a:gridCol w="3294673">
                  <a:extLst>
                    <a:ext uri="{9D8B030D-6E8A-4147-A177-3AD203B41FA5}">
                      <a16:colId xmlns:a16="http://schemas.microsoft.com/office/drawing/2014/main" val="1625289400"/>
                    </a:ext>
                  </a:extLst>
                </a:gridCol>
              </a:tblGrid>
              <a:tr h="528804">
                <a:tc>
                  <a:txBody>
                    <a:bodyPr/>
                    <a:lstStyle/>
                    <a:p>
                      <a:r>
                        <a:rPr lang="en-GB" sz="1100" dirty="0">
                          <a:effectLst/>
                        </a:rPr>
                        <a:t>Establishment Name</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259226894"/>
                  </a:ext>
                </a:extLst>
              </a:tr>
              <a:tr h="194117">
                <a:tc>
                  <a:txBody>
                    <a:bodyPr/>
                    <a:lstStyle/>
                    <a:p>
                      <a:r>
                        <a:rPr lang="en-GB" sz="1100">
                          <a:effectLst/>
                        </a:rPr>
                        <a:t>Aldworth Science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765869443"/>
                  </a:ext>
                </a:extLst>
              </a:tr>
              <a:tr h="194117">
                <a:tc>
                  <a:txBody>
                    <a:bodyPr/>
                    <a:lstStyle/>
                    <a:p>
                      <a:r>
                        <a:rPr lang="en-GB" sz="1100">
                          <a:effectLst/>
                        </a:rPr>
                        <a:t>Applemore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209703531"/>
                  </a:ext>
                </a:extLst>
              </a:tr>
              <a:tr h="385557">
                <a:tc>
                  <a:txBody>
                    <a:bodyPr/>
                    <a:lstStyle/>
                    <a:p>
                      <a:r>
                        <a:rPr lang="en-GB" sz="1100">
                          <a:effectLst/>
                        </a:rPr>
                        <a:t>Brookfield Community School and Language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858928167"/>
                  </a:ext>
                </a:extLst>
              </a:tr>
              <a:tr h="194117">
                <a:tc>
                  <a:txBody>
                    <a:bodyPr/>
                    <a:lstStyle/>
                    <a:p>
                      <a:r>
                        <a:rPr lang="en-GB" sz="1100">
                          <a:effectLst/>
                        </a:rPr>
                        <a:t>Crestwood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968212135"/>
                  </a:ext>
                </a:extLst>
              </a:tr>
              <a:tr h="194117">
                <a:tc>
                  <a:txBody>
                    <a:bodyPr/>
                    <a:lstStyle/>
                    <a:p>
                      <a:r>
                        <a:rPr lang="en-GB" sz="1100">
                          <a:effectLst/>
                        </a:rPr>
                        <a:t>Crookhorn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85926825"/>
                  </a:ext>
                </a:extLst>
              </a:tr>
              <a:tr h="194117">
                <a:tc>
                  <a:txBody>
                    <a:bodyPr/>
                    <a:lstStyle/>
                    <a:p>
                      <a:r>
                        <a:rPr lang="en-GB" sz="1100">
                          <a:effectLst/>
                        </a:rPr>
                        <a:t>Fernhill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995235292"/>
                  </a:ext>
                </a:extLst>
              </a:tr>
              <a:tr h="379003">
                <a:tc>
                  <a:txBody>
                    <a:bodyPr/>
                    <a:lstStyle/>
                    <a:p>
                      <a:r>
                        <a:rPr lang="en-GB" sz="1100">
                          <a:effectLst/>
                        </a:rPr>
                        <a:t>Hamble Community Sports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087801114"/>
                  </a:ext>
                </a:extLst>
              </a:tr>
              <a:tr h="194117">
                <a:tc>
                  <a:txBody>
                    <a:bodyPr/>
                    <a:lstStyle/>
                    <a:p>
                      <a:r>
                        <a:rPr lang="en-GB" sz="1100">
                          <a:effectLst/>
                        </a:rPr>
                        <a:t>Harrow Way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815600572"/>
                  </a:ext>
                </a:extLst>
              </a:tr>
              <a:tr h="194117">
                <a:tc>
                  <a:txBody>
                    <a:bodyPr/>
                    <a:lstStyle/>
                    <a:p>
                      <a:r>
                        <a:rPr lang="en-GB" sz="1100">
                          <a:effectLst/>
                        </a:rPr>
                        <a:t>Henry Beaufort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967961869"/>
                  </a:ext>
                </a:extLst>
              </a:tr>
              <a:tr h="194117">
                <a:tc>
                  <a:txBody>
                    <a:bodyPr/>
                    <a:lstStyle/>
                    <a:p>
                      <a:r>
                        <a:rPr lang="en-GB" sz="1100">
                          <a:effectLst/>
                        </a:rPr>
                        <a:t>Horndean Technology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14824091"/>
                  </a:ext>
                </a:extLst>
              </a:tr>
              <a:tr h="194117">
                <a:tc>
                  <a:txBody>
                    <a:bodyPr/>
                    <a:lstStyle/>
                    <a:p>
                      <a:r>
                        <a:rPr lang="en-GB" sz="1100">
                          <a:effectLst/>
                        </a:rPr>
                        <a:t>Hounsdown Academy</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930474757"/>
                  </a:ext>
                </a:extLst>
              </a:tr>
              <a:tr h="194117">
                <a:tc>
                  <a:txBody>
                    <a:bodyPr/>
                    <a:lstStyle/>
                    <a:p>
                      <a:r>
                        <a:rPr lang="en-GB" sz="1100">
                          <a:effectLst/>
                        </a:rPr>
                        <a:t>Kings'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797863721"/>
                  </a:ext>
                </a:extLst>
              </a:tr>
              <a:tr h="194117">
                <a:tc>
                  <a:txBody>
                    <a:bodyPr/>
                    <a:lstStyle/>
                    <a:p>
                      <a:r>
                        <a:rPr lang="en-GB" sz="1100">
                          <a:effectLst/>
                        </a:rPr>
                        <a:t>Park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99598032"/>
                  </a:ext>
                </a:extLst>
              </a:tr>
              <a:tr h="194117">
                <a:tc>
                  <a:txBody>
                    <a:bodyPr/>
                    <a:lstStyle/>
                    <a:p>
                      <a:r>
                        <a:rPr lang="en-GB" sz="1100">
                          <a:effectLst/>
                        </a:rPr>
                        <a:t>Portchester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31326895"/>
                  </a:ext>
                </a:extLst>
              </a:tr>
              <a:tr h="194117">
                <a:tc>
                  <a:txBody>
                    <a:bodyPr/>
                    <a:lstStyle/>
                    <a:p>
                      <a:r>
                        <a:rPr lang="en-GB" sz="1100">
                          <a:effectLst/>
                        </a:rPr>
                        <a:t>Swanmore College of Technology</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3086084800"/>
                  </a:ext>
                </a:extLst>
              </a:tr>
              <a:tr h="194117">
                <a:tc>
                  <a:txBody>
                    <a:bodyPr/>
                    <a:lstStyle/>
                    <a:p>
                      <a:r>
                        <a:rPr lang="en-GB" sz="1100">
                          <a:effectLst/>
                        </a:rPr>
                        <a:t>Testbourne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278436150"/>
                  </a:ext>
                </a:extLst>
              </a:tr>
              <a:tr h="194117">
                <a:tc>
                  <a:txBody>
                    <a:bodyPr/>
                    <a:lstStyle/>
                    <a:p>
                      <a:r>
                        <a:rPr lang="en-GB" sz="1100">
                          <a:effectLst/>
                        </a:rPr>
                        <a:t>The Hayling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38119890"/>
                  </a:ext>
                </a:extLst>
              </a:tr>
              <a:tr h="379003">
                <a:tc>
                  <a:txBody>
                    <a:bodyPr/>
                    <a:lstStyle/>
                    <a:p>
                      <a:r>
                        <a:rPr lang="en-GB" sz="1100">
                          <a:effectLst/>
                        </a:rPr>
                        <a:t>The Henry Cort Community College</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13897004"/>
                  </a:ext>
                </a:extLst>
              </a:tr>
              <a:tr h="194117">
                <a:tc>
                  <a:txBody>
                    <a:bodyPr/>
                    <a:lstStyle/>
                    <a:p>
                      <a:r>
                        <a:rPr lang="en-GB" sz="1100">
                          <a:effectLst/>
                        </a:rPr>
                        <a:t>The Mountbatten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632841707"/>
                  </a:ext>
                </a:extLst>
              </a:tr>
              <a:tr h="194117">
                <a:tc>
                  <a:txBody>
                    <a:bodyPr/>
                    <a:lstStyle/>
                    <a:p>
                      <a:r>
                        <a:rPr lang="en-GB" sz="1100">
                          <a:effectLst/>
                        </a:rPr>
                        <a:t>The Toynbee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927703566"/>
                  </a:ext>
                </a:extLst>
              </a:tr>
              <a:tr h="194117">
                <a:tc>
                  <a:txBody>
                    <a:bodyPr/>
                    <a:lstStyle/>
                    <a:p>
                      <a:r>
                        <a:rPr lang="en-GB" sz="1100">
                          <a:effectLst/>
                        </a:rPr>
                        <a:t>The Vyne Community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572882853"/>
                  </a:ext>
                </a:extLst>
              </a:tr>
              <a:tr h="194117">
                <a:tc>
                  <a:txBody>
                    <a:bodyPr/>
                    <a:lstStyle/>
                    <a:p>
                      <a:r>
                        <a:rPr lang="en-GB" sz="1100">
                          <a:effectLst/>
                        </a:rPr>
                        <a:t>The Wavell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45664890"/>
                  </a:ext>
                </a:extLst>
              </a:tr>
              <a:tr h="194117">
                <a:tc>
                  <a:txBody>
                    <a:bodyPr/>
                    <a:lstStyle/>
                    <a:p>
                      <a:r>
                        <a:rPr lang="en-GB" sz="1100">
                          <a:effectLst/>
                        </a:rPr>
                        <a:t>Thornden School</a:t>
                      </a:r>
                      <a:endParaRPr lang="en-GB" sz="105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553242210"/>
                  </a:ext>
                </a:extLst>
              </a:tr>
              <a:tr h="194117">
                <a:tc>
                  <a:txBody>
                    <a:bodyPr/>
                    <a:lstStyle/>
                    <a:p>
                      <a:r>
                        <a:rPr lang="en-GB" sz="1100" dirty="0" err="1">
                          <a:effectLst/>
                        </a:rPr>
                        <a:t>Warblington</a:t>
                      </a:r>
                      <a:r>
                        <a:rPr lang="en-GB" sz="1100" dirty="0">
                          <a:effectLst/>
                        </a:rPr>
                        <a:t> School</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138576649"/>
                  </a:ext>
                </a:extLst>
              </a:tr>
              <a:tr h="194117">
                <a:tc>
                  <a:txBody>
                    <a:bodyPr/>
                    <a:lstStyle/>
                    <a:p>
                      <a:r>
                        <a:rPr lang="en-GB" sz="1100" dirty="0" err="1">
                          <a:effectLst/>
                        </a:rPr>
                        <a:t>Wildern</a:t>
                      </a:r>
                      <a:r>
                        <a:rPr lang="en-GB" sz="1100" dirty="0">
                          <a:effectLst/>
                        </a:rPr>
                        <a:t> School</a:t>
                      </a:r>
                      <a:endParaRPr lang="en-GB" sz="1050" dirty="0">
                        <a:effectLst/>
                        <a:latin typeface="Calibri" panose="020F0502020204030204" pitchFamily="34" charset="0"/>
                        <a:ea typeface="Calibri" panose="020F0502020204030204" pitchFamily="34" charset="0"/>
                      </a:endParaRPr>
                    </a:p>
                  </a:txBody>
                  <a:tcPr marL="52325" marR="52325" marT="0" marB="0"/>
                </a:tc>
                <a:extLst>
                  <a:ext uri="{0D108BD9-81ED-4DB2-BD59-A6C34878D82A}">
                    <a16:rowId xmlns:a16="http://schemas.microsoft.com/office/drawing/2014/main" val="2875436989"/>
                  </a:ext>
                </a:extLst>
              </a:tr>
            </a:tbl>
          </a:graphicData>
        </a:graphic>
      </p:graphicFrame>
    </p:spTree>
    <p:extLst>
      <p:ext uri="{BB962C8B-B14F-4D97-AF65-F5344CB8AC3E}">
        <p14:creationId xmlns:p14="http://schemas.microsoft.com/office/powerpoint/2010/main" val="36505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A279-6B9A-DB6C-29B2-45D3DFD7D7F1}"/>
              </a:ext>
            </a:extLst>
          </p:cNvPr>
          <p:cNvSpPr>
            <a:spLocks noGrp="1"/>
          </p:cNvSpPr>
          <p:nvPr>
            <p:ph type="title"/>
          </p:nvPr>
        </p:nvSpPr>
        <p:spPr/>
        <p:txBody>
          <a:bodyPr/>
          <a:lstStyle/>
          <a:p>
            <a:r>
              <a:rPr lang="en-GB" dirty="0"/>
              <a:t>SEN Project continuation</a:t>
            </a:r>
          </a:p>
        </p:txBody>
      </p:sp>
      <p:sp>
        <p:nvSpPr>
          <p:cNvPr id="3" name="Text Placeholder 2">
            <a:extLst>
              <a:ext uri="{FF2B5EF4-FFF2-40B4-BE49-F238E27FC236}">
                <a16:creationId xmlns:a16="http://schemas.microsoft.com/office/drawing/2014/main" id="{44E6910B-A9BA-244D-A723-B39D36721E1E}"/>
              </a:ext>
            </a:extLst>
          </p:cNvPr>
          <p:cNvSpPr>
            <a:spLocks noGrp="1"/>
          </p:cNvSpPr>
          <p:nvPr>
            <p:ph type="body" idx="1"/>
          </p:nvPr>
        </p:nvSpPr>
        <p:spPr/>
        <p:txBody>
          <a:bodyPr/>
          <a:lstStyle/>
          <a:p>
            <a:r>
              <a:rPr lang="en-GB" dirty="0"/>
              <a:t>Third year funding approved</a:t>
            </a:r>
          </a:p>
          <a:p>
            <a:endParaRPr lang="en-GB" dirty="0"/>
          </a:p>
          <a:p>
            <a:r>
              <a:rPr lang="en-GB" dirty="0"/>
              <a:t>Want to work with one (possibly two) schools to focus on one area of Cog Sci approaches in a rigorous study into the effectiveness. </a:t>
            </a:r>
          </a:p>
          <a:p>
            <a:endParaRPr lang="en-GB" dirty="0"/>
          </a:p>
          <a:p>
            <a:r>
              <a:rPr lang="en-GB" dirty="0"/>
              <a:t>Would require some adjustment of topic rotation etc, so two classes are studying the same material and same tests etc. </a:t>
            </a:r>
          </a:p>
        </p:txBody>
      </p:sp>
    </p:spTree>
    <p:extLst>
      <p:ext uri="{BB962C8B-B14F-4D97-AF65-F5344CB8AC3E}">
        <p14:creationId xmlns:p14="http://schemas.microsoft.com/office/powerpoint/2010/main" val="7081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486F-2728-670E-6670-D6D08B44A0C7}"/>
              </a:ext>
            </a:extLst>
          </p:cNvPr>
          <p:cNvSpPr>
            <a:spLocks noGrp="1"/>
          </p:cNvSpPr>
          <p:nvPr>
            <p:ph type="title"/>
          </p:nvPr>
        </p:nvSpPr>
        <p:spPr/>
        <p:txBody>
          <a:bodyPr/>
          <a:lstStyle/>
          <a:p>
            <a:r>
              <a:rPr lang="en-GB" dirty="0"/>
              <a:t>ASE Southern Regions Event</a:t>
            </a:r>
          </a:p>
        </p:txBody>
      </p:sp>
      <p:sp>
        <p:nvSpPr>
          <p:cNvPr id="3" name="Text Placeholder 2">
            <a:extLst>
              <a:ext uri="{FF2B5EF4-FFF2-40B4-BE49-F238E27FC236}">
                <a16:creationId xmlns:a16="http://schemas.microsoft.com/office/drawing/2014/main" id="{F110FDCC-B845-E758-F259-9173CEBF272B}"/>
              </a:ext>
            </a:extLst>
          </p:cNvPr>
          <p:cNvSpPr>
            <a:spLocks noGrp="1"/>
          </p:cNvSpPr>
          <p:nvPr>
            <p:ph type="body" idx="1"/>
          </p:nvPr>
        </p:nvSpPr>
        <p:spPr>
          <a:xfrm>
            <a:off x="609600" y="1540912"/>
            <a:ext cx="10972800" cy="4032449"/>
          </a:xfrm>
        </p:spPr>
        <p:txBody>
          <a:bodyPr/>
          <a:lstStyle/>
          <a:p>
            <a:r>
              <a:rPr lang="en-GB" dirty="0">
                <a:hlinkClick r:id="rId2"/>
              </a:rPr>
              <a:t>ASE Southern Regions Science event | </a:t>
            </a:r>
            <a:r>
              <a:rPr lang="en-GB" dirty="0">
                <a:hlinkClick r:id="rId3"/>
              </a:rPr>
              <a:t>www.ase.org.uk</a:t>
            </a:r>
            <a:endParaRPr lang="en-GB" dirty="0"/>
          </a:p>
          <a:p>
            <a:endParaRPr lang="en-GB" dirty="0"/>
          </a:p>
          <a:p>
            <a:endParaRPr lang="en-GB" dirty="0"/>
          </a:p>
        </p:txBody>
      </p:sp>
      <p:pic>
        <p:nvPicPr>
          <p:cNvPr id="5" name="Picture 4">
            <a:extLst>
              <a:ext uri="{FF2B5EF4-FFF2-40B4-BE49-F238E27FC236}">
                <a16:creationId xmlns:a16="http://schemas.microsoft.com/office/drawing/2014/main" id="{CB368F07-88BE-3140-8D7A-93F8F2154704}"/>
              </a:ext>
            </a:extLst>
          </p:cNvPr>
          <p:cNvPicPr>
            <a:picLocks noChangeAspect="1"/>
          </p:cNvPicPr>
          <p:nvPr/>
        </p:nvPicPr>
        <p:blipFill>
          <a:blip r:embed="rId4"/>
          <a:stretch>
            <a:fillRect/>
          </a:stretch>
        </p:blipFill>
        <p:spPr>
          <a:xfrm>
            <a:off x="2479039" y="2405612"/>
            <a:ext cx="6536311" cy="3690995"/>
          </a:xfrm>
          <a:prstGeom prst="rect">
            <a:avLst/>
          </a:prstGeom>
        </p:spPr>
      </p:pic>
    </p:spTree>
    <p:extLst>
      <p:ext uri="{BB962C8B-B14F-4D97-AF65-F5344CB8AC3E}">
        <p14:creationId xmlns:p14="http://schemas.microsoft.com/office/powerpoint/2010/main" val="120011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BD77-AB29-C1BA-11CE-1A8211F7D4ED}"/>
              </a:ext>
            </a:extLst>
          </p:cNvPr>
          <p:cNvSpPr>
            <a:spLocks noGrp="1"/>
          </p:cNvSpPr>
          <p:nvPr>
            <p:ph type="title"/>
          </p:nvPr>
        </p:nvSpPr>
        <p:spPr/>
        <p:txBody>
          <a:bodyPr/>
          <a:lstStyle/>
          <a:p>
            <a:r>
              <a:rPr lang="en-GB" dirty="0"/>
              <a:t>Free ECT session</a:t>
            </a:r>
          </a:p>
        </p:txBody>
      </p:sp>
      <p:sp>
        <p:nvSpPr>
          <p:cNvPr id="3" name="Text Placeholder 2">
            <a:extLst>
              <a:ext uri="{FF2B5EF4-FFF2-40B4-BE49-F238E27FC236}">
                <a16:creationId xmlns:a16="http://schemas.microsoft.com/office/drawing/2014/main" id="{5848206D-3ADA-C436-0E1D-719261BFFE22}"/>
              </a:ext>
            </a:extLst>
          </p:cNvPr>
          <p:cNvSpPr>
            <a:spLocks noGrp="1"/>
          </p:cNvSpPr>
          <p:nvPr>
            <p:ph type="body" idx="1"/>
          </p:nvPr>
        </p:nvSpPr>
        <p:spPr>
          <a:xfrm>
            <a:off x="609600" y="1198880"/>
            <a:ext cx="10972800" cy="4750401"/>
          </a:xfrm>
        </p:spPr>
        <p:txBody>
          <a:bodyPr>
            <a:normAutofit fontScale="85000" lnSpcReduction="20000"/>
          </a:bodyPr>
          <a:lstStyle/>
          <a:p>
            <a:r>
              <a:rPr lang="en-GB" dirty="0"/>
              <a:t>Wednesday 1</a:t>
            </a:r>
            <a:r>
              <a:rPr lang="en-GB" baseline="30000" dirty="0"/>
              <a:t>st</a:t>
            </a:r>
            <a:r>
              <a:rPr lang="en-GB" dirty="0"/>
              <a:t> November 2pm-3pm</a:t>
            </a:r>
          </a:p>
          <a:p>
            <a:endParaRPr lang="en-GB" dirty="0"/>
          </a:p>
          <a:p>
            <a:r>
              <a:rPr lang="en-GB" dirty="0"/>
              <a:t>Free online ECT session for 1</a:t>
            </a:r>
            <a:r>
              <a:rPr lang="en-GB" baseline="30000" dirty="0"/>
              <a:t>st</a:t>
            </a:r>
            <a:r>
              <a:rPr lang="en-GB" dirty="0"/>
              <a:t> or 2</a:t>
            </a:r>
            <a:r>
              <a:rPr lang="en-GB" baseline="30000" dirty="0"/>
              <a:t>nd</a:t>
            </a:r>
            <a:r>
              <a:rPr lang="en-GB" dirty="0"/>
              <a:t> Year ECTs</a:t>
            </a:r>
            <a:br>
              <a:rPr lang="en-GB" dirty="0"/>
            </a:br>
            <a:endParaRPr lang="en-GB" dirty="0"/>
          </a:p>
          <a:p>
            <a:r>
              <a:rPr lang="en-GB" dirty="0"/>
              <a:t>Will cover an overview of high-quality science teaching approaches and touch on practical work</a:t>
            </a:r>
          </a:p>
          <a:p>
            <a:endParaRPr lang="en-GB" dirty="0"/>
          </a:p>
          <a:p>
            <a:r>
              <a:rPr lang="en-GB" dirty="0"/>
              <a:t>Open to any ECT regardless of who provides their ECT training.</a:t>
            </a:r>
          </a:p>
          <a:p>
            <a:endParaRPr lang="en-GB" dirty="0"/>
          </a:p>
          <a:p>
            <a:r>
              <a:rPr lang="en-GB" dirty="0"/>
              <a:t> Further sessions will then be available to book onto. </a:t>
            </a:r>
          </a:p>
          <a:p>
            <a:endParaRPr lang="en-GB" dirty="0"/>
          </a:p>
          <a:p>
            <a:pPr marL="50800" indent="0">
              <a:buNone/>
            </a:pPr>
            <a:r>
              <a:rPr lang="en-GB" dirty="0"/>
              <a:t>Booking at this link for the first free session. </a:t>
            </a:r>
            <a:r>
              <a:rPr lang="en-GB" sz="1800" u="sng" dirty="0">
                <a:solidFill>
                  <a:srgbClr val="0563C1"/>
                </a:solidFill>
                <a:effectLst/>
                <a:latin typeface="Arial" panose="020B0604020202020204" pitchFamily="34" charset="0"/>
                <a:ea typeface="Calibri" panose="020F0502020204030204" pitchFamily="34" charset="0"/>
                <a:hlinkClick r:id="rId2"/>
              </a:rPr>
              <a:t>https://forms.office.com/Pages/ResponsePage.aspx?id=tdiBPwfuF0yGnB20OQGNm3qJnwgG6LNBmsw6W1ROU0VUMllaWko1REdZTkdYQUpFOEE2V0I2TzAzMi4u</a:t>
            </a:r>
            <a:endParaRPr lang="en-GB" dirty="0"/>
          </a:p>
          <a:p>
            <a:endParaRPr lang="en-GB" dirty="0"/>
          </a:p>
        </p:txBody>
      </p:sp>
    </p:spTree>
    <p:extLst>
      <p:ext uri="{BB962C8B-B14F-4D97-AF65-F5344CB8AC3E}">
        <p14:creationId xmlns:p14="http://schemas.microsoft.com/office/powerpoint/2010/main" val="9373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E4E4-4216-0960-294E-3ED44A8E4A67}"/>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80122F97-724C-A9B2-48E1-48F3A4775146}"/>
              </a:ext>
            </a:extLst>
          </p:cNvPr>
          <p:cNvSpPr>
            <a:spLocks noGrp="1"/>
          </p:cNvSpPr>
          <p:nvPr>
            <p:ph type="body" idx="1"/>
          </p:nvPr>
        </p:nvSpPr>
        <p:spPr>
          <a:xfrm>
            <a:off x="2540000" y="2896671"/>
            <a:ext cx="10972800" cy="4032449"/>
          </a:xfrm>
        </p:spPr>
        <p:txBody>
          <a:bodyPr/>
          <a:lstStyle/>
          <a:p>
            <a:pPr marL="50800" indent="0">
              <a:buNone/>
            </a:pPr>
            <a:r>
              <a:rPr lang="en-GB" sz="2800" dirty="0">
                <a:latin typeface="+mn-lt"/>
                <a:ea typeface="Calibri" panose="020F0502020204030204" pitchFamily="34" charset="0"/>
                <a:cs typeface="Times New Roman" panose="02020603050405020304" pitchFamily="18" charset="0"/>
              </a:rPr>
              <a:t>GCSE Summer 2023 analysis and discussion</a:t>
            </a:r>
          </a:p>
          <a:p>
            <a:endParaRPr lang="en-GB" dirty="0"/>
          </a:p>
        </p:txBody>
      </p:sp>
    </p:spTree>
    <p:extLst>
      <p:ext uri="{BB962C8B-B14F-4D97-AF65-F5344CB8AC3E}">
        <p14:creationId xmlns:p14="http://schemas.microsoft.com/office/powerpoint/2010/main" val="301346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A89-7EAE-1991-38E0-B17CD310F3E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7556284-1125-01E4-C1A1-94DC0D24E602}"/>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4958C4A-F505-CBF9-D154-25AFBCB2D9FE}"/>
              </a:ext>
            </a:extLst>
          </p:cNvPr>
          <p:cNvPicPr>
            <a:picLocks noChangeAspect="1"/>
          </p:cNvPicPr>
          <p:nvPr/>
        </p:nvPicPr>
        <p:blipFill>
          <a:blip r:embed="rId2"/>
          <a:stretch>
            <a:fillRect/>
          </a:stretch>
        </p:blipFill>
        <p:spPr>
          <a:xfrm>
            <a:off x="1625600" y="1232640"/>
            <a:ext cx="8594073" cy="4392720"/>
          </a:xfrm>
          <a:prstGeom prst="rect">
            <a:avLst/>
          </a:prstGeom>
        </p:spPr>
      </p:pic>
    </p:spTree>
    <p:extLst>
      <p:ext uri="{BB962C8B-B14F-4D97-AF65-F5344CB8AC3E}">
        <p14:creationId xmlns:p14="http://schemas.microsoft.com/office/powerpoint/2010/main" val="1904097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A89-7EAE-1991-38E0-B17CD310F3E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7556284-1125-01E4-C1A1-94DC0D24E602}"/>
              </a:ext>
            </a:extLst>
          </p:cNvPr>
          <p:cNvSpPr>
            <a:spLocks noGrp="1"/>
          </p:cNvSpPr>
          <p:nvPr>
            <p:ph type="body" idx="1"/>
          </p:nvPr>
        </p:nvSpPr>
        <p:spPr/>
        <p:txBody>
          <a:bodyPr/>
          <a:lstStyle/>
          <a:p>
            <a:endParaRPr lang="en-GB" dirty="0"/>
          </a:p>
        </p:txBody>
      </p:sp>
      <p:pic>
        <p:nvPicPr>
          <p:cNvPr id="6" name="Picture 5">
            <a:extLst>
              <a:ext uri="{FF2B5EF4-FFF2-40B4-BE49-F238E27FC236}">
                <a16:creationId xmlns:a16="http://schemas.microsoft.com/office/drawing/2014/main" id="{5770F2F0-D3FF-FB83-C183-E7F17B34061C}"/>
              </a:ext>
            </a:extLst>
          </p:cNvPr>
          <p:cNvPicPr>
            <a:picLocks noChangeAspect="1"/>
          </p:cNvPicPr>
          <p:nvPr/>
        </p:nvPicPr>
        <p:blipFill>
          <a:blip r:embed="rId2"/>
          <a:stretch>
            <a:fillRect/>
          </a:stretch>
        </p:blipFill>
        <p:spPr>
          <a:xfrm>
            <a:off x="1434750" y="1168400"/>
            <a:ext cx="8982876" cy="4693920"/>
          </a:xfrm>
          <a:prstGeom prst="rect">
            <a:avLst/>
          </a:prstGeom>
        </p:spPr>
      </p:pic>
    </p:spTree>
    <p:extLst>
      <p:ext uri="{BB962C8B-B14F-4D97-AF65-F5344CB8AC3E}">
        <p14:creationId xmlns:p14="http://schemas.microsoft.com/office/powerpoint/2010/main" val="1667247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A89-7EAE-1991-38E0-B17CD310F3E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7556284-1125-01E4-C1A1-94DC0D24E602}"/>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1743CD3-6B79-F2B2-0558-2BE4CB1BED6E}"/>
              </a:ext>
            </a:extLst>
          </p:cNvPr>
          <p:cNvPicPr>
            <a:picLocks noChangeAspect="1"/>
          </p:cNvPicPr>
          <p:nvPr/>
        </p:nvPicPr>
        <p:blipFill>
          <a:blip r:embed="rId2"/>
          <a:stretch>
            <a:fillRect/>
          </a:stretch>
        </p:blipFill>
        <p:spPr>
          <a:xfrm>
            <a:off x="-140020" y="1692186"/>
            <a:ext cx="6331275" cy="3473629"/>
          </a:xfrm>
          <a:prstGeom prst="rect">
            <a:avLst/>
          </a:prstGeom>
        </p:spPr>
      </p:pic>
      <p:pic>
        <p:nvPicPr>
          <p:cNvPr id="8" name="Picture 7">
            <a:extLst>
              <a:ext uri="{FF2B5EF4-FFF2-40B4-BE49-F238E27FC236}">
                <a16:creationId xmlns:a16="http://schemas.microsoft.com/office/drawing/2014/main" id="{09F5781E-919A-EDFC-3FEE-D1AC7ECB8AC2}"/>
              </a:ext>
            </a:extLst>
          </p:cNvPr>
          <p:cNvPicPr>
            <a:picLocks noChangeAspect="1"/>
          </p:cNvPicPr>
          <p:nvPr/>
        </p:nvPicPr>
        <p:blipFill>
          <a:blip r:embed="rId3"/>
          <a:stretch>
            <a:fillRect/>
          </a:stretch>
        </p:blipFill>
        <p:spPr>
          <a:xfrm>
            <a:off x="5955980" y="1825542"/>
            <a:ext cx="6236020" cy="3340272"/>
          </a:xfrm>
          <a:prstGeom prst="rect">
            <a:avLst/>
          </a:prstGeom>
        </p:spPr>
      </p:pic>
    </p:spTree>
    <p:extLst>
      <p:ext uri="{BB962C8B-B14F-4D97-AF65-F5344CB8AC3E}">
        <p14:creationId xmlns:p14="http://schemas.microsoft.com/office/powerpoint/2010/main" val="30815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itter rebrands as X with &quot;art deco&quot; logo">
            <a:extLst>
              <a:ext uri="{FF2B5EF4-FFF2-40B4-BE49-F238E27FC236}">
                <a16:creationId xmlns:a16="http://schemas.microsoft.com/office/drawing/2014/main" id="{F31C0040-709F-1545-EB91-3ACC14272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8E3E1-41A1-9D7D-13EE-C499F71685BC}"/>
              </a:ext>
            </a:extLst>
          </p:cNvPr>
          <p:cNvSpPr>
            <a:spLocks noGrp="1"/>
          </p:cNvSpPr>
          <p:nvPr>
            <p:ph type="title"/>
          </p:nvPr>
        </p:nvSpPr>
        <p:spPr/>
        <p:txBody>
          <a:bodyPr/>
          <a:lstStyle/>
          <a:p>
            <a:r>
              <a:rPr lang="en-GB" dirty="0"/>
              <a:t>HIAS on Twitter</a:t>
            </a:r>
          </a:p>
        </p:txBody>
      </p:sp>
      <p:sp>
        <p:nvSpPr>
          <p:cNvPr id="3" name="Text Placeholder 2">
            <a:extLst>
              <a:ext uri="{FF2B5EF4-FFF2-40B4-BE49-F238E27FC236}">
                <a16:creationId xmlns:a16="http://schemas.microsoft.com/office/drawing/2014/main" id="{5A2E46DF-E919-AE8A-A6C3-DEDCAEC53BD6}"/>
              </a:ext>
            </a:extLst>
          </p:cNvPr>
          <p:cNvSpPr>
            <a:spLocks noGrp="1"/>
          </p:cNvSpPr>
          <p:nvPr>
            <p:ph type="body" idx="1"/>
          </p:nvPr>
        </p:nvSpPr>
        <p:spPr>
          <a:xfrm>
            <a:off x="335280" y="1317392"/>
            <a:ext cx="10972800" cy="4032449"/>
          </a:xfrm>
        </p:spPr>
        <p:txBody>
          <a:bodyPr/>
          <a:lstStyle/>
          <a:p>
            <a:r>
              <a:rPr lang="en-GB" dirty="0">
                <a:solidFill>
                  <a:schemeClr val="bg1"/>
                </a:solidFill>
              </a:rPr>
              <a:t>@HIAS_today</a:t>
            </a:r>
          </a:p>
          <a:p>
            <a:r>
              <a:rPr lang="en-GB" dirty="0">
                <a:solidFill>
                  <a:schemeClr val="bg1"/>
                </a:solidFill>
              </a:rPr>
              <a:t>@Mrneil1859</a:t>
            </a:r>
          </a:p>
          <a:p>
            <a:r>
              <a:rPr lang="en-GB" dirty="0">
                <a:solidFill>
                  <a:schemeClr val="bg1"/>
                </a:solidFill>
              </a:rPr>
              <a:t>@emmahantsprisci</a:t>
            </a:r>
          </a:p>
          <a:p>
            <a:endParaRPr lang="en-GB" dirty="0"/>
          </a:p>
        </p:txBody>
      </p:sp>
    </p:spTree>
    <p:extLst>
      <p:ext uri="{BB962C8B-B14F-4D97-AF65-F5344CB8AC3E}">
        <p14:creationId xmlns:p14="http://schemas.microsoft.com/office/powerpoint/2010/main" val="383106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A89-7EAE-1991-38E0-B17CD310F3E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7556284-1125-01E4-C1A1-94DC0D24E602}"/>
              </a:ext>
            </a:extLst>
          </p:cNvPr>
          <p:cNvSpPr>
            <a:spLocks noGrp="1"/>
          </p:cNvSpPr>
          <p:nvPr>
            <p:ph type="body" idx="1"/>
          </p:nvPr>
        </p:nvSpPr>
        <p:spPr/>
        <p:txBody>
          <a:bodyPr/>
          <a:lstStyle/>
          <a:p>
            <a:endParaRPr lang="en-GB" dirty="0"/>
          </a:p>
        </p:txBody>
      </p:sp>
      <p:pic>
        <p:nvPicPr>
          <p:cNvPr id="6" name="Picture 5">
            <a:extLst>
              <a:ext uri="{FF2B5EF4-FFF2-40B4-BE49-F238E27FC236}">
                <a16:creationId xmlns:a16="http://schemas.microsoft.com/office/drawing/2014/main" id="{7ED85224-A952-4F89-7750-13833F101AAE}"/>
              </a:ext>
            </a:extLst>
          </p:cNvPr>
          <p:cNvPicPr>
            <a:picLocks noChangeAspect="1"/>
          </p:cNvPicPr>
          <p:nvPr/>
        </p:nvPicPr>
        <p:blipFill>
          <a:blip r:embed="rId2"/>
          <a:stretch>
            <a:fillRect/>
          </a:stretch>
        </p:blipFill>
        <p:spPr>
          <a:xfrm>
            <a:off x="130017" y="199068"/>
            <a:ext cx="6140766" cy="3435527"/>
          </a:xfrm>
          <a:prstGeom prst="rect">
            <a:avLst/>
          </a:prstGeom>
        </p:spPr>
      </p:pic>
      <p:pic>
        <p:nvPicPr>
          <p:cNvPr id="9" name="Picture 8">
            <a:extLst>
              <a:ext uri="{FF2B5EF4-FFF2-40B4-BE49-F238E27FC236}">
                <a16:creationId xmlns:a16="http://schemas.microsoft.com/office/drawing/2014/main" id="{E558BB50-5463-C98B-78B0-9B19C58F1417}"/>
              </a:ext>
            </a:extLst>
          </p:cNvPr>
          <p:cNvPicPr>
            <a:picLocks noChangeAspect="1"/>
          </p:cNvPicPr>
          <p:nvPr/>
        </p:nvPicPr>
        <p:blipFill>
          <a:blip r:embed="rId3"/>
          <a:stretch>
            <a:fillRect/>
          </a:stretch>
        </p:blipFill>
        <p:spPr>
          <a:xfrm>
            <a:off x="5215096" y="3288302"/>
            <a:ext cx="6763544" cy="3295060"/>
          </a:xfrm>
          <a:prstGeom prst="rect">
            <a:avLst/>
          </a:prstGeom>
        </p:spPr>
      </p:pic>
    </p:spTree>
    <p:extLst>
      <p:ext uri="{BB962C8B-B14F-4D97-AF65-F5344CB8AC3E}">
        <p14:creationId xmlns:p14="http://schemas.microsoft.com/office/powerpoint/2010/main" val="267316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D810-9336-46F9-B541-6D809CB3313D}"/>
              </a:ext>
            </a:extLst>
          </p:cNvPr>
          <p:cNvSpPr>
            <a:spLocks noGrp="1"/>
          </p:cNvSpPr>
          <p:nvPr>
            <p:ph type="title"/>
          </p:nvPr>
        </p:nvSpPr>
        <p:spPr/>
        <p:txBody>
          <a:bodyPr/>
          <a:lstStyle/>
          <a:p>
            <a:r>
              <a:rPr lang="en-GB" dirty="0"/>
              <a:t>Local data</a:t>
            </a:r>
          </a:p>
        </p:txBody>
      </p:sp>
      <p:sp>
        <p:nvSpPr>
          <p:cNvPr id="3" name="Text Placeholder 2">
            <a:extLst>
              <a:ext uri="{FF2B5EF4-FFF2-40B4-BE49-F238E27FC236}">
                <a16:creationId xmlns:a16="http://schemas.microsoft.com/office/drawing/2014/main" id="{0A9EDFF1-E82A-DF36-BB48-BAACB4D4743C}"/>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8DCDD918-3D02-61A0-FBE4-3FBAFF69B0F0}"/>
              </a:ext>
            </a:extLst>
          </p:cNvPr>
          <p:cNvPicPr>
            <a:picLocks noChangeAspect="1"/>
          </p:cNvPicPr>
          <p:nvPr/>
        </p:nvPicPr>
        <p:blipFill>
          <a:blip r:embed="rId2"/>
          <a:stretch>
            <a:fillRect/>
          </a:stretch>
        </p:blipFill>
        <p:spPr>
          <a:xfrm>
            <a:off x="212704" y="1886513"/>
            <a:ext cx="11766592" cy="2662468"/>
          </a:xfrm>
          <a:prstGeom prst="rect">
            <a:avLst/>
          </a:prstGeom>
        </p:spPr>
      </p:pic>
      <p:sp>
        <p:nvSpPr>
          <p:cNvPr id="6" name="Arrow: Down 5">
            <a:extLst>
              <a:ext uri="{FF2B5EF4-FFF2-40B4-BE49-F238E27FC236}">
                <a16:creationId xmlns:a16="http://schemas.microsoft.com/office/drawing/2014/main" id="{078D55D3-F083-2E73-87AE-EA01330BAF61}"/>
              </a:ext>
            </a:extLst>
          </p:cNvPr>
          <p:cNvSpPr/>
          <p:nvPr/>
        </p:nvSpPr>
        <p:spPr>
          <a:xfrm>
            <a:off x="9712960" y="4277360"/>
            <a:ext cx="243840" cy="1026160"/>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FB5BA37-7C66-3DE4-8AD3-ECE32E338570}"/>
              </a:ext>
            </a:extLst>
          </p:cNvPr>
          <p:cNvSpPr/>
          <p:nvPr/>
        </p:nvSpPr>
        <p:spPr>
          <a:xfrm>
            <a:off x="7843520" y="4253314"/>
            <a:ext cx="243840" cy="1026160"/>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40976DCE-B360-156C-39FB-81631B862810}"/>
              </a:ext>
            </a:extLst>
          </p:cNvPr>
          <p:cNvSpPr/>
          <p:nvPr/>
        </p:nvSpPr>
        <p:spPr>
          <a:xfrm>
            <a:off x="6096000" y="4253314"/>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Down 8">
            <a:extLst>
              <a:ext uri="{FF2B5EF4-FFF2-40B4-BE49-F238E27FC236}">
                <a16:creationId xmlns:a16="http://schemas.microsoft.com/office/drawing/2014/main" id="{CCD370EE-8872-4A87-B483-363C9CDB1B16}"/>
              </a:ext>
            </a:extLst>
          </p:cNvPr>
          <p:cNvSpPr/>
          <p:nvPr/>
        </p:nvSpPr>
        <p:spPr>
          <a:xfrm>
            <a:off x="4364048" y="4253314"/>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6A27A00-42E0-E486-61BC-9240645B89D0}"/>
              </a:ext>
            </a:extLst>
          </p:cNvPr>
          <p:cNvSpPr txBox="1"/>
          <p:nvPr/>
        </p:nvSpPr>
        <p:spPr>
          <a:xfrm>
            <a:off x="7605088" y="5333269"/>
            <a:ext cx="3322320" cy="646331"/>
          </a:xfrm>
          <a:prstGeom prst="rect">
            <a:avLst/>
          </a:prstGeom>
          <a:noFill/>
        </p:spPr>
        <p:txBody>
          <a:bodyPr wrap="square" rtlCol="0">
            <a:spAutoFit/>
          </a:bodyPr>
          <a:lstStyle/>
          <a:p>
            <a:r>
              <a:rPr lang="en-GB" dirty="0"/>
              <a:t>Very close or better than national here </a:t>
            </a:r>
          </a:p>
        </p:txBody>
      </p:sp>
      <p:sp>
        <p:nvSpPr>
          <p:cNvPr id="10" name="TextBox 9">
            <a:extLst>
              <a:ext uri="{FF2B5EF4-FFF2-40B4-BE49-F238E27FC236}">
                <a16:creationId xmlns:a16="http://schemas.microsoft.com/office/drawing/2014/main" id="{3D052B00-851F-1269-0E8C-D27CCE781BE2}"/>
              </a:ext>
            </a:extLst>
          </p:cNvPr>
          <p:cNvSpPr txBox="1"/>
          <p:nvPr/>
        </p:nvSpPr>
        <p:spPr>
          <a:xfrm>
            <a:off x="4084320" y="5333269"/>
            <a:ext cx="3322320" cy="646331"/>
          </a:xfrm>
          <a:prstGeom prst="rect">
            <a:avLst/>
          </a:prstGeom>
          <a:noFill/>
        </p:spPr>
        <p:txBody>
          <a:bodyPr wrap="square" rtlCol="0">
            <a:spAutoFit/>
          </a:bodyPr>
          <a:lstStyle/>
          <a:p>
            <a:r>
              <a:rPr lang="en-GB" dirty="0"/>
              <a:t>Slightly below national here, gap is wider than 2022 </a:t>
            </a:r>
          </a:p>
        </p:txBody>
      </p:sp>
    </p:spTree>
    <p:extLst>
      <p:ext uri="{BB962C8B-B14F-4D97-AF65-F5344CB8AC3E}">
        <p14:creationId xmlns:p14="http://schemas.microsoft.com/office/powerpoint/2010/main" val="4204132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D810-9336-46F9-B541-6D809CB3313D}"/>
              </a:ext>
            </a:extLst>
          </p:cNvPr>
          <p:cNvSpPr>
            <a:spLocks noGrp="1"/>
          </p:cNvSpPr>
          <p:nvPr>
            <p:ph type="title"/>
          </p:nvPr>
        </p:nvSpPr>
        <p:spPr/>
        <p:txBody>
          <a:bodyPr/>
          <a:lstStyle/>
          <a:p>
            <a:r>
              <a:rPr lang="en-GB" dirty="0"/>
              <a:t>Local data</a:t>
            </a:r>
          </a:p>
        </p:txBody>
      </p:sp>
      <p:sp>
        <p:nvSpPr>
          <p:cNvPr id="6" name="Arrow: Down 5">
            <a:extLst>
              <a:ext uri="{FF2B5EF4-FFF2-40B4-BE49-F238E27FC236}">
                <a16:creationId xmlns:a16="http://schemas.microsoft.com/office/drawing/2014/main" id="{078D55D3-F083-2E73-87AE-EA01330BAF61}"/>
              </a:ext>
            </a:extLst>
          </p:cNvPr>
          <p:cNvSpPr/>
          <p:nvPr/>
        </p:nvSpPr>
        <p:spPr>
          <a:xfrm>
            <a:off x="9997440" y="4202514"/>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FB5BA37-7C66-3DE4-8AD3-ECE32E338570}"/>
              </a:ext>
            </a:extLst>
          </p:cNvPr>
          <p:cNvSpPr/>
          <p:nvPr/>
        </p:nvSpPr>
        <p:spPr>
          <a:xfrm>
            <a:off x="8036561" y="4202514"/>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40976DCE-B360-156C-39FB-81631B862810}"/>
              </a:ext>
            </a:extLst>
          </p:cNvPr>
          <p:cNvSpPr/>
          <p:nvPr/>
        </p:nvSpPr>
        <p:spPr>
          <a:xfrm>
            <a:off x="6309359" y="4253314"/>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Down 8">
            <a:extLst>
              <a:ext uri="{FF2B5EF4-FFF2-40B4-BE49-F238E27FC236}">
                <a16:creationId xmlns:a16="http://schemas.microsoft.com/office/drawing/2014/main" id="{CCD370EE-8872-4A87-B483-363C9CDB1B16}"/>
              </a:ext>
            </a:extLst>
          </p:cNvPr>
          <p:cNvSpPr/>
          <p:nvPr/>
        </p:nvSpPr>
        <p:spPr>
          <a:xfrm>
            <a:off x="4470400" y="4277360"/>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24E2D5-A4FF-55F0-C866-F9444FB4C32E}"/>
              </a:ext>
            </a:extLst>
          </p:cNvPr>
          <p:cNvPicPr>
            <a:picLocks noChangeAspect="1"/>
          </p:cNvPicPr>
          <p:nvPr/>
        </p:nvPicPr>
        <p:blipFill>
          <a:blip r:embed="rId2"/>
          <a:stretch>
            <a:fillRect/>
          </a:stretch>
        </p:blipFill>
        <p:spPr>
          <a:xfrm>
            <a:off x="106956" y="1886352"/>
            <a:ext cx="12221927" cy="2360528"/>
          </a:xfrm>
          <a:prstGeom prst="rect">
            <a:avLst/>
          </a:prstGeom>
        </p:spPr>
      </p:pic>
      <p:sp>
        <p:nvSpPr>
          <p:cNvPr id="5" name="TextBox 4">
            <a:extLst>
              <a:ext uri="{FF2B5EF4-FFF2-40B4-BE49-F238E27FC236}">
                <a16:creationId xmlns:a16="http://schemas.microsoft.com/office/drawing/2014/main" id="{61C62973-2454-3E17-C18A-33D50B36214B}"/>
              </a:ext>
            </a:extLst>
          </p:cNvPr>
          <p:cNvSpPr txBox="1"/>
          <p:nvPr/>
        </p:nvSpPr>
        <p:spPr>
          <a:xfrm>
            <a:off x="4714240" y="5526309"/>
            <a:ext cx="6457008" cy="369332"/>
          </a:xfrm>
          <a:prstGeom prst="rect">
            <a:avLst/>
          </a:prstGeom>
          <a:noFill/>
        </p:spPr>
        <p:txBody>
          <a:bodyPr wrap="square" rtlCol="0">
            <a:spAutoFit/>
          </a:bodyPr>
          <a:lstStyle/>
          <a:p>
            <a:r>
              <a:rPr lang="en-GB" dirty="0"/>
              <a:t>Slightly lower than national here but gap is closing </a:t>
            </a:r>
          </a:p>
        </p:txBody>
      </p:sp>
    </p:spTree>
    <p:extLst>
      <p:ext uri="{BB962C8B-B14F-4D97-AF65-F5344CB8AC3E}">
        <p14:creationId xmlns:p14="http://schemas.microsoft.com/office/powerpoint/2010/main" val="4142265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D810-9336-46F9-B541-6D809CB3313D}"/>
              </a:ext>
            </a:extLst>
          </p:cNvPr>
          <p:cNvSpPr>
            <a:spLocks noGrp="1"/>
          </p:cNvSpPr>
          <p:nvPr>
            <p:ph type="title"/>
          </p:nvPr>
        </p:nvSpPr>
        <p:spPr/>
        <p:txBody>
          <a:bodyPr/>
          <a:lstStyle/>
          <a:p>
            <a:r>
              <a:rPr lang="en-GB" dirty="0"/>
              <a:t>Local data</a:t>
            </a:r>
          </a:p>
        </p:txBody>
      </p:sp>
      <p:sp>
        <p:nvSpPr>
          <p:cNvPr id="3" name="Text Placeholder 2">
            <a:extLst>
              <a:ext uri="{FF2B5EF4-FFF2-40B4-BE49-F238E27FC236}">
                <a16:creationId xmlns:a16="http://schemas.microsoft.com/office/drawing/2014/main" id="{0A9EDFF1-E82A-DF36-BB48-BAACB4D4743C}"/>
              </a:ext>
            </a:extLst>
          </p:cNvPr>
          <p:cNvSpPr>
            <a:spLocks noGrp="1"/>
          </p:cNvSpPr>
          <p:nvPr>
            <p:ph type="body" idx="1"/>
          </p:nvPr>
        </p:nvSpPr>
        <p:spPr/>
        <p:txBody>
          <a:bodyPr/>
          <a:lstStyle/>
          <a:p>
            <a:endParaRPr lang="en-GB" dirty="0"/>
          </a:p>
        </p:txBody>
      </p:sp>
      <p:sp>
        <p:nvSpPr>
          <p:cNvPr id="6" name="Arrow: Down 5">
            <a:extLst>
              <a:ext uri="{FF2B5EF4-FFF2-40B4-BE49-F238E27FC236}">
                <a16:creationId xmlns:a16="http://schemas.microsoft.com/office/drawing/2014/main" id="{078D55D3-F083-2E73-87AE-EA01330BAF61}"/>
              </a:ext>
            </a:extLst>
          </p:cNvPr>
          <p:cNvSpPr/>
          <p:nvPr/>
        </p:nvSpPr>
        <p:spPr>
          <a:xfrm>
            <a:off x="9780269" y="401282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FB5BA37-7C66-3DE4-8AD3-ECE32E338570}"/>
              </a:ext>
            </a:extLst>
          </p:cNvPr>
          <p:cNvSpPr/>
          <p:nvPr/>
        </p:nvSpPr>
        <p:spPr>
          <a:xfrm>
            <a:off x="7978139" y="401282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40976DCE-B360-156C-39FB-81631B862810}"/>
              </a:ext>
            </a:extLst>
          </p:cNvPr>
          <p:cNvSpPr/>
          <p:nvPr/>
        </p:nvSpPr>
        <p:spPr>
          <a:xfrm>
            <a:off x="6202679" y="401282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Down 8">
            <a:extLst>
              <a:ext uri="{FF2B5EF4-FFF2-40B4-BE49-F238E27FC236}">
                <a16:creationId xmlns:a16="http://schemas.microsoft.com/office/drawing/2014/main" id="{CCD370EE-8872-4A87-B483-363C9CDB1B16}"/>
              </a:ext>
            </a:extLst>
          </p:cNvPr>
          <p:cNvSpPr/>
          <p:nvPr/>
        </p:nvSpPr>
        <p:spPr>
          <a:xfrm>
            <a:off x="4348480" y="401282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AAE7608-92D4-D481-974A-A47CD84DE773}"/>
              </a:ext>
            </a:extLst>
          </p:cNvPr>
          <p:cNvPicPr>
            <a:picLocks noChangeAspect="1"/>
          </p:cNvPicPr>
          <p:nvPr/>
        </p:nvPicPr>
        <p:blipFill>
          <a:blip r:embed="rId2"/>
          <a:stretch>
            <a:fillRect/>
          </a:stretch>
        </p:blipFill>
        <p:spPr>
          <a:xfrm>
            <a:off x="0" y="1615440"/>
            <a:ext cx="12191999" cy="2397383"/>
          </a:xfrm>
          <a:prstGeom prst="rect">
            <a:avLst/>
          </a:prstGeom>
        </p:spPr>
      </p:pic>
      <p:sp>
        <p:nvSpPr>
          <p:cNvPr id="4" name="TextBox 3">
            <a:extLst>
              <a:ext uri="{FF2B5EF4-FFF2-40B4-BE49-F238E27FC236}">
                <a16:creationId xmlns:a16="http://schemas.microsoft.com/office/drawing/2014/main" id="{2BDABFCE-A955-2FEA-7139-30FCC90D838C}"/>
              </a:ext>
            </a:extLst>
          </p:cNvPr>
          <p:cNvSpPr txBox="1"/>
          <p:nvPr/>
        </p:nvSpPr>
        <p:spPr>
          <a:xfrm>
            <a:off x="5555796" y="5309466"/>
            <a:ext cx="6457008" cy="369332"/>
          </a:xfrm>
          <a:prstGeom prst="rect">
            <a:avLst/>
          </a:prstGeom>
          <a:noFill/>
        </p:spPr>
        <p:txBody>
          <a:bodyPr wrap="square" rtlCol="0">
            <a:spAutoFit/>
          </a:bodyPr>
          <a:lstStyle/>
          <a:p>
            <a:r>
              <a:rPr lang="en-GB" dirty="0"/>
              <a:t>Slightly lower than national here but gap is closing </a:t>
            </a:r>
          </a:p>
        </p:txBody>
      </p:sp>
    </p:spTree>
    <p:extLst>
      <p:ext uri="{BB962C8B-B14F-4D97-AF65-F5344CB8AC3E}">
        <p14:creationId xmlns:p14="http://schemas.microsoft.com/office/powerpoint/2010/main" val="423013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D810-9336-46F9-B541-6D809CB3313D}"/>
              </a:ext>
            </a:extLst>
          </p:cNvPr>
          <p:cNvSpPr>
            <a:spLocks noGrp="1"/>
          </p:cNvSpPr>
          <p:nvPr>
            <p:ph type="title"/>
          </p:nvPr>
        </p:nvSpPr>
        <p:spPr/>
        <p:txBody>
          <a:bodyPr/>
          <a:lstStyle/>
          <a:p>
            <a:r>
              <a:rPr lang="en-GB" dirty="0"/>
              <a:t>Local data</a:t>
            </a:r>
          </a:p>
        </p:txBody>
      </p:sp>
      <p:sp>
        <p:nvSpPr>
          <p:cNvPr id="3" name="Text Placeholder 2">
            <a:extLst>
              <a:ext uri="{FF2B5EF4-FFF2-40B4-BE49-F238E27FC236}">
                <a16:creationId xmlns:a16="http://schemas.microsoft.com/office/drawing/2014/main" id="{0A9EDFF1-E82A-DF36-BB48-BAACB4D4743C}"/>
              </a:ext>
            </a:extLst>
          </p:cNvPr>
          <p:cNvSpPr>
            <a:spLocks noGrp="1"/>
          </p:cNvSpPr>
          <p:nvPr>
            <p:ph type="body" idx="1"/>
          </p:nvPr>
        </p:nvSpPr>
        <p:spPr/>
        <p:txBody>
          <a:bodyPr/>
          <a:lstStyle/>
          <a:p>
            <a:endParaRPr lang="en-GB" dirty="0"/>
          </a:p>
        </p:txBody>
      </p:sp>
      <p:sp>
        <p:nvSpPr>
          <p:cNvPr id="6" name="Arrow: Down 5">
            <a:extLst>
              <a:ext uri="{FF2B5EF4-FFF2-40B4-BE49-F238E27FC236}">
                <a16:creationId xmlns:a16="http://schemas.microsoft.com/office/drawing/2014/main" id="{078D55D3-F083-2E73-87AE-EA01330BAF61}"/>
              </a:ext>
            </a:extLst>
          </p:cNvPr>
          <p:cNvSpPr/>
          <p:nvPr/>
        </p:nvSpPr>
        <p:spPr>
          <a:xfrm>
            <a:off x="9780269" y="383009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FB5BA37-7C66-3DE4-8AD3-ECE32E338570}"/>
              </a:ext>
            </a:extLst>
          </p:cNvPr>
          <p:cNvSpPr/>
          <p:nvPr/>
        </p:nvSpPr>
        <p:spPr>
          <a:xfrm>
            <a:off x="7991474" y="383009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40976DCE-B360-156C-39FB-81631B862810}"/>
              </a:ext>
            </a:extLst>
          </p:cNvPr>
          <p:cNvSpPr/>
          <p:nvPr/>
        </p:nvSpPr>
        <p:spPr>
          <a:xfrm>
            <a:off x="6202679" y="3830093"/>
            <a:ext cx="243840" cy="1026160"/>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Down 8">
            <a:extLst>
              <a:ext uri="{FF2B5EF4-FFF2-40B4-BE49-F238E27FC236}">
                <a16:creationId xmlns:a16="http://schemas.microsoft.com/office/drawing/2014/main" id="{CCD370EE-8872-4A87-B483-363C9CDB1B16}"/>
              </a:ext>
            </a:extLst>
          </p:cNvPr>
          <p:cNvSpPr/>
          <p:nvPr/>
        </p:nvSpPr>
        <p:spPr>
          <a:xfrm>
            <a:off x="4400548" y="3830093"/>
            <a:ext cx="243840" cy="1026160"/>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5709E7-6C42-BF1F-1FBD-8E2F43060766}"/>
              </a:ext>
            </a:extLst>
          </p:cNvPr>
          <p:cNvPicPr>
            <a:picLocks noChangeAspect="1"/>
          </p:cNvPicPr>
          <p:nvPr/>
        </p:nvPicPr>
        <p:blipFill>
          <a:blip r:embed="rId2"/>
          <a:stretch>
            <a:fillRect/>
          </a:stretch>
        </p:blipFill>
        <p:spPr>
          <a:xfrm>
            <a:off x="0" y="1544319"/>
            <a:ext cx="12283440" cy="2285773"/>
          </a:xfrm>
          <a:prstGeom prst="rect">
            <a:avLst/>
          </a:prstGeom>
        </p:spPr>
      </p:pic>
      <p:sp>
        <p:nvSpPr>
          <p:cNvPr id="4" name="TextBox 3">
            <a:extLst>
              <a:ext uri="{FF2B5EF4-FFF2-40B4-BE49-F238E27FC236}">
                <a16:creationId xmlns:a16="http://schemas.microsoft.com/office/drawing/2014/main" id="{87029FD4-BABE-8CA0-CC88-75FF22B77287}"/>
              </a:ext>
            </a:extLst>
          </p:cNvPr>
          <p:cNvSpPr txBox="1"/>
          <p:nvPr/>
        </p:nvSpPr>
        <p:spPr>
          <a:xfrm>
            <a:off x="4522468" y="5218101"/>
            <a:ext cx="6457008" cy="369332"/>
          </a:xfrm>
          <a:prstGeom prst="rect">
            <a:avLst/>
          </a:prstGeom>
          <a:noFill/>
        </p:spPr>
        <p:txBody>
          <a:bodyPr wrap="square" rtlCol="0">
            <a:spAutoFit/>
          </a:bodyPr>
          <a:lstStyle/>
          <a:p>
            <a:r>
              <a:rPr lang="en-GB" dirty="0"/>
              <a:t>Slightly lower than national here but gap is closing  </a:t>
            </a:r>
          </a:p>
        </p:txBody>
      </p:sp>
    </p:spTree>
    <p:extLst>
      <p:ext uri="{BB962C8B-B14F-4D97-AF65-F5344CB8AC3E}">
        <p14:creationId xmlns:p14="http://schemas.microsoft.com/office/powerpoint/2010/main" val="4220308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13A8-647D-44D5-6959-BBA2E6046BB2}"/>
              </a:ext>
            </a:extLst>
          </p:cNvPr>
          <p:cNvSpPr>
            <a:spLocks noGrp="1"/>
          </p:cNvSpPr>
          <p:nvPr>
            <p:ph type="title"/>
          </p:nvPr>
        </p:nvSpPr>
        <p:spPr/>
        <p:txBody>
          <a:bodyPr/>
          <a:lstStyle/>
          <a:p>
            <a:r>
              <a:rPr lang="en-GB" dirty="0"/>
              <a:t>Individual department data</a:t>
            </a:r>
          </a:p>
        </p:txBody>
      </p:sp>
      <p:sp>
        <p:nvSpPr>
          <p:cNvPr id="3" name="Text Placeholder 2">
            <a:extLst>
              <a:ext uri="{FF2B5EF4-FFF2-40B4-BE49-F238E27FC236}">
                <a16:creationId xmlns:a16="http://schemas.microsoft.com/office/drawing/2014/main" id="{C29DF484-7017-386F-4545-3F5C838F0560}"/>
              </a:ext>
            </a:extLst>
          </p:cNvPr>
          <p:cNvSpPr>
            <a:spLocks noGrp="1"/>
          </p:cNvSpPr>
          <p:nvPr>
            <p:ph type="body" idx="1"/>
          </p:nvPr>
        </p:nvSpPr>
        <p:spPr/>
        <p:txBody>
          <a:bodyPr>
            <a:normAutofit lnSpcReduction="10000"/>
          </a:bodyPr>
          <a:lstStyle/>
          <a:p>
            <a:r>
              <a:rPr lang="en-GB" dirty="0"/>
              <a:t>If you have not completed the online forms for your department data for combined and triple the forms are still open. </a:t>
            </a:r>
          </a:p>
          <a:p>
            <a:endParaRPr lang="en-GB" dirty="0"/>
          </a:p>
          <a:p>
            <a:r>
              <a:rPr lang="en-GB" dirty="0"/>
              <a:t>This allows more rapid analysis and identification of areas of strength and development before the release of this data to the public in Jan/Feb time. </a:t>
            </a:r>
          </a:p>
          <a:p>
            <a:endParaRPr lang="en-GB" dirty="0"/>
          </a:p>
          <a:p>
            <a:r>
              <a:rPr lang="en-GB" dirty="0"/>
              <a:t>Never shared outside of HIAS</a:t>
            </a:r>
          </a:p>
          <a:p>
            <a:r>
              <a:rPr lang="en-GB" dirty="0"/>
              <a:t>Links are on the letter I emailed to you. </a:t>
            </a:r>
          </a:p>
        </p:txBody>
      </p:sp>
    </p:spTree>
    <p:extLst>
      <p:ext uri="{BB962C8B-B14F-4D97-AF65-F5344CB8AC3E}">
        <p14:creationId xmlns:p14="http://schemas.microsoft.com/office/powerpoint/2010/main" val="4021841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5593-A070-8A52-96DF-FFDD7CAED600}"/>
              </a:ext>
            </a:extLst>
          </p:cNvPr>
          <p:cNvSpPr>
            <a:spLocks noGrp="1"/>
          </p:cNvSpPr>
          <p:nvPr>
            <p:ph type="title"/>
          </p:nvPr>
        </p:nvSpPr>
        <p:spPr>
          <a:xfrm>
            <a:off x="3030488" y="2556186"/>
            <a:ext cx="6131024" cy="1143000"/>
          </a:xfrm>
        </p:spPr>
        <p:txBody>
          <a:bodyPr/>
          <a:lstStyle/>
          <a:p>
            <a:pPr algn="ctr"/>
            <a:r>
              <a:rPr lang="en-GB" sz="3200" dirty="0">
                <a:latin typeface="+mn-lt"/>
                <a:ea typeface="Calibri" panose="020F0502020204030204" pitchFamily="34" charset="0"/>
                <a:cs typeface="Times New Roman" panose="02020603050405020304" pitchFamily="18" charset="0"/>
              </a:rPr>
              <a:t>Year 11 action plans</a:t>
            </a:r>
            <a:endParaRPr lang="en-GB" dirty="0"/>
          </a:p>
        </p:txBody>
      </p:sp>
    </p:spTree>
    <p:extLst>
      <p:ext uri="{BB962C8B-B14F-4D97-AF65-F5344CB8AC3E}">
        <p14:creationId xmlns:p14="http://schemas.microsoft.com/office/powerpoint/2010/main" val="694222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2329329924"/>
              </p:ext>
            </p:extLst>
          </p:nvPr>
        </p:nvGraphicFramePr>
        <p:xfrm>
          <a:off x="1178560" y="1290321"/>
          <a:ext cx="9834880" cy="4698105"/>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939621">
                <a:tc>
                  <a:txBody>
                    <a:bodyPr/>
                    <a:lstStyle/>
                    <a:p>
                      <a:pPr algn="ctr"/>
                      <a:r>
                        <a:rPr lang="en-GB" b="1" dirty="0"/>
                        <a:t>Action planning</a:t>
                      </a:r>
                    </a:p>
                  </a:txBody>
                  <a:tcPr anchor="ctr"/>
                </a:tc>
                <a:tc>
                  <a:txBody>
                    <a:bodyPr/>
                    <a:lstStyle/>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09885395"/>
                  </a:ext>
                </a:extLst>
              </a:tr>
              <a:tr h="939621">
                <a:tc>
                  <a:txBody>
                    <a:bodyPr/>
                    <a:lstStyle/>
                    <a:p>
                      <a:pPr algn="ctr"/>
                      <a:r>
                        <a:rPr lang="en-GB" b="1" dirty="0"/>
                        <a:t>Training</a:t>
                      </a:r>
                    </a:p>
                  </a:txBody>
                  <a:tcPr anchor="ctr"/>
                </a:tc>
                <a:tc>
                  <a:txBody>
                    <a:bodyPr/>
                    <a:lstStyle/>
                    <a:p>
                      <a:endParaRPr lang="en-GB" dirty="0"/>
                    </a:p>
                  </a:txBody>
                  <a:tcPr/>
                </a:tc>
                <a:extLst>
                  <a:ext uri="{0D108BD9-81ED-4DB2-BD59-A6C34878D82A}">
                    <a16:rowId xmlns:a16="http://schemas.microsoft.com/office/drawing/2014/main" val="3198771490"/>
                  </a:ext>
                </a:extLst>
              </a:tr>
              <a:tr h="939621">
                <a:tc>
                  <a:txBody>
                    <a:bodyPr/>
                    <a:lstStyle/>
                    <a:p>
                      <a:pPr algn="ctr"/>
                      <a:r>
                        <a:rPr lang="en-GB" b="1" dirty="0"/>
                        <a:t>Systems</a:t>
                      </a:r>
                    </a:p>
                  </a:txBody>
                  <a:tcPr anchor="ctr"/>
                </a:tc>
                <a:tc>
                  <a:txBody>
                    <a:bodyPr/>
                    <a:lstStyle/>
                    <a:p>
                      <a:endParaRPr lang="en-GB" dirty="0"/>
                    </a:p>
                  </a:txBody>
                  <a:tcPr/>
                </a:tc>
                <a:extLst>
                  <a:ext uri="{0D108BD9-81ED-4DB2-BD59-A6C34878D82A}">
                    <a16:rowId xmlns:a16="http://schemas.microsoft.com/office/drawing/2014/main" val="4145696278"/>
                  </a:ext>
                </a:extLst>
              </a:tr>
              <a:tr h="939621">
                <a:tc>
                  <a:txBody>
                    <a:bodyPr/>
                    <a:lstStyle/>
                    <a:p>
                      <a:pPr algn="ctr"/>
                      <a:r>
                        <a:rPr lang="en-GB" b="1" dirty="0"/>
                        <a:t>Motivating </a:t>
                      </a:r>
                    </a:p>
                  </a:txBody>
                  <a:tcPr anchor="ctr"/>
                </a:tc>
                <a:tc>
                  <a:txBody>
                    <a:bodyPr/>
                    <a:lstStyle/>
                    <a:p>
                      <a:endParaRPr lang="en-GB"/>
                    </a:p>
                  </a:txBody>
                  <a:tcPr/>
                </a:tc>
                <a:extLst>
                  <a:ext uri="{0D108BD9-81ED-4DB2-BD59-A6C34878D82A}">
                    <a16:rowId xmlns:a16="http://schemas.microsoft.com/office/drawing/2014/main" val="2408782730"/>
                  </a:ext>
                </a:extLst>
              </a:tr>
              <a:tr h="939621">
                <a:tc>
                  <a:txBody>
                    <a:bodyPr/>
                    <a:lstStyle/>
                    <a:p>
                      <a:pPr algn="ctr"/>
                      <a:r>
                        <a:rPr lang="en-GB" b="1" dirty="0"/>
                        <a:t>Monitoring</a:t>
                      </a:r>
                    </a:p>
                  </a:txBody>
                  <a:tcPr anchor="ctr"/>
                </a:tc>
                <a:tc>
                  <a:txBody>
                    <a:bodyPr/>
                    <a:lstStyle/>
                    <a:p>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698812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3618027668"/>
              </p:ext>
            </p:extLst>
          </p:nvPr>
        </p:nvGraphicFramePr>
        <p:xfrm>
          <a:off x="1178560" y="1066800"/>
          <a:ext cx="9834880" cy="9379268"/>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1026557">
                <a:tc>
                  <a:txBody>
                    <a:bodyPr/>
                    <a:lstStyle/>
                    <a:p>
                      <a:pPr algn="ctr"/>
                      <a:r>
                        <a:rPr lang="en-GB" sz="2400" b="1" dirty="0"/>
                        <a:t>Action planning</a:t>
                      </a:r>
                      <a:endParaRPr lang="en-GB" b="1" dirty="0"/>
                    </a:p>
                  </a:txBody>
                  <a:tcPr anchor="ctr"/>
                </a:tc>
                <a:tc>
                  <a:txBody>
                    <a:bodyPr/>
                    <a:lstStyle/>
                    <a:p>
                      <a:pPr marL="285750" indent="-285750">
                        <a:buFont typeface="Arial" panose="020B0604020202020204" pitchFamily="34" charset="0"/>
                        <a:buChar char="•"/>
                      </a:pPr>
                      <a:r>
                        <a:rPr lang="en-GB" sz="2000" dirty="0"/>
                        <a:t>Establish your “Key 25” at this point</a:t>
                      </a:r>
                    </a:p>
                    <a:p>
                      <a:pPr marL="285750" indent="-285750">
                        <a:buFont typeface="Arial" panose="020B0604020202020204" pitchFamily="34" charset="0"/>
                        <a:buChar char="•"/>
                      </a:pPr>
                      <a:r>
                        <a:rPr lang="en-GB" sz="2000" dirty="0"/>
                        <a:t>Meet with each of the pupils on this list.</a:t>
                      </a:r>
                    </a:p>
                    <a:p>
                      <a:pPr marL="285750" indent="-285750">
                        <a:buFont typeface="Arial" panose="020B0604020202020204" pitchFamily="34" charset="0"/>
                        <a:buChar char="•"/>
                      </a:pPr>
                      <a:r>
                        <a:rPr lang="en-GB" sz="2000" dirty="0"/>
                        <a:t>Make sure staff are clear about expectations regarding “Key 25”</a:t>
                      </a:r>
                    </a:p>
                    <a:p>
                      <a:pPr marL="285750" indent="-285750">
                        <a:buFont typeface="Arial" panose="020B0604020202020204" pitchFamily="34" charset="0"/>
                        <a:buChar char="•"/>
                      </a:pPr>
                      <a:r>
                        <a:rPr lang="en-GB" sz="2000" dirty="0"/>
                        <a:t>Plan retrieval activities to focus more on areas of weakness identified from QLA in Year 10 Mocks</a:t>
                      </a:r>
                    </a:p>
                    <a:p>
                      <a:pPr marL="285750" indent="-285750">
                        <a:buFont typeface="Arial" panose="020B0604020202020204" pitchFamily="34" charset="0"/>
                        <a:buChar char="•"/>
                      </a:pPr>
                      <a:r>
                        <a:rPr lang="en-GB" sz="2000" dirty="0"/>
                        <a:t>Plan specific and frequent department time to review and adjust the “Key 25”</a:t>
                      </a:r>
                    </a:p>
                    <a:p>
                      <a:pPr marL="285750" indent="-285750">
                        <a:buFont typeface="Arial" panose="020B0604020202020204" pitchFamily="34" charset="0"/>
                        <a:buChar char="•"/>
                      </a:pPr>
                      <a:r>
                        <a:rPr lang="en-GB" sz="2000" dirty="0"/>
                        <a:t>Plan in specific points to carry out year 11 learning walks, include pupil voice and book looks focusing on exam practice. </a:t>
                      </a:r>
                    </a:p>
                    <a:p>
                      <a:pPr marL="285750" indent="-285750">
                        <a:buFont typeface="Arial" panose="020B0604020202020204" pitchFamily="34" charset="0"/>
                        <a:buChar char="•"/>
                      </a:pPr>
                      <a:r>
                        <a:rPr lang="en-GB" sz="2000" dirty="0"/>
                        <a:t>Identify pupils who do not have revision materials- supply oxford revise books if possible</a:t>
                      </a:r>
                    </a:p>
                    <a:p>
                      <a:pPr marL="285750" indent="-285750">
                        <a:buFont typeface="Arial" panose="020B0604020202020204" pitchFamily="34" charset="0"/>
                        <a:buChar char="•"/>
                      </a:pPr>
                      <a:r>
                        <a:rPr lang="en-GB" sz="2000" dirty="0"/>
                        <a:t>Create a shared areas (G-Drive etc) for resource sharing with pupils</a:t>
                      </a:r>
                    </a:p>
                    <a:p>
                      <a:pPr marL="285750" indent="-285750">
                        <a:buFont typeface="Arial" panose="020B0604020202020204" pitchFamily="34" charset="0"/>
                        <a:buChar char="•"/>
                      </a:pPr>
                      <a:r>
                        <a:rPr lang="en-GB" sz="2000" dirty="0"/>
                        <a:t>Plan department time to review teaching of exam technique and frequency of exposure to exam style questions</a:t>
                      </a:r>
                    </a:p>
                    <a:p>
                      <a:pPr marL="285750" indent="-285750">
                        <a:buFont typeface="Arial" panose="020B0604020202020204" pitchFamily="34" charset="0"/>
                        <a:buChar char="•"/>
                      </a:pPr>
                      <a:r>
                        <a:rPr lang="en-GB" sz="2000" dirty="0"/>
                        <a:t>Plan department time to review the teaching of the required </a:t>
                      </a:r>
                      <a:r>
                        <a:rPr lang="en-GB" sz="2000" dirty="0" err="1"/>
                        <a:t>practicals</a:t>
                      </a:r>
                      <a:r>
                        <a:rPr lang="en-GB" sz="2000" dirty="0"/>
                        <a:t>.</a:t>
                      </a:r>
                    </a:p>
                  </a:txBody>
                  <a:tcPr/>
                </a:tc>
                <a:extLst>
                  <a:ext uri="{0D108BD9-81ED-4DB2-BD59-A6C34878D82A}">
                    <a16:rowId xmlns:a16="http://schemas.microsoft.com/office/drawing/2014/main" val="4109885395"/>
                  </a:ext>
                </a:extLst>
              </a:tr>
              <a:tr h="1026557">
                <a:tc>
                  <a:txBody>
                    <a:bodyPr/>
                    <a:lstStyle/>
                    <a:p>
                      <a:pPr algn="ctr"/>
                      <a:r>
                        <a:rPr lang="en-GB" b="1" dirty="0"/>
                        <a:t>Training</a:t>
                      </a:r>
                    </a:p>
                  </a:txBody>
                  <a:tcPr/>
                </a:tc>
                <a:tc>
                  <a:txBody>
                    <a:bodyPr/>
                    <a:lstStyle/>
                    <a:p>
                      <a:endParaRPr lang="en-GB" dirty="0"/>
                    </a:p>
                  </a:txBody>
                  <a:tcPr/>
                </a:tc>
                <a:extLst>
                  <a:ext uri="{0D108BD9-81ED-4DB2-BD59-A6C34878D82A}">
                    <a16:rowId xmlns:a16="http://schemas.microsoft.com/office/drawing/2014/main" val="3198771490"/>
                  </a:ext>
                </a:extLst>
              </a:tr>
              <a:tr h="1026557">
                <a:tc>
                  <a:txBody>
                    <a:bodyPr/>
                    <a:lstStyle/>
                    <a:p>
                      <a:pPr algn="ctr"/>
                      <a:r>
                        <a:rPr lang="en-GB" b="1" dirty="0"/>
                        <a:t>Systems</a:t>
                      </a:r>
                    </a:p>
                  </a:txBody>
                  <a:tcPr/>
                </a:tc>
                <a:tc>
                  <a:txBody>
                    <a:bodyPr/>
                    <a:lstStyle/>
                    <a:p>
                      <a:endParaRPr lang="en-GB"/>
                    </a:p>
                  </a:txBody>
                  <a:tcPr/>
                </a:tc>
                <a:extLst>
                  <a:ext uri="{0D108BD9-81ED-4DB2-BD59-A6C34878D82A}">
                    <a16:rowId xmlns:a16="http://schemas.microsoft.com/office/drawing/2014/main" val="4145696278"/>
                  </a:ext>
                </a:extLst>
              </a:tr>
              <a:tr h="1026557">
                <a:tc>
                  <a:txBody>
                    <a:bodyPr/>
                    <a:lstStyle/>
                    <a:p>
                      <a:pPr algn="ctr"/>
                      <a:r>
                        <a:rPr lang="en-GB" b="1" dirty="0"/>
                        <a:t>Motivating </a:t>
                      </a:r>
                    </a:p>
                  </a:txBody>
                  <a:tcPr/>
                </a:tc>
                <a:tc>
                  <a:txBody>
                    <a:bodyPr/>
                    <a:lstStyle/>
                    <a:p>
                      <a:endParaRPr lang="en-GB"/>
                    </a:p>
                  </a:txBody>
                  <a:tcPr/>
                </a:tc>
                <a:extLst>
                  <a:ext uri="{0D108BD9-81ED-4DB2-BD59-A6C34878D82A}">
                    <a16:rowId xmlns:a16="http://schemas.microsoft.com/office/drawing/2014/main" val="2408782730"/>
                  </a:ext>
                </a:extLst>
              </a:tr>
              <a:tr h="1026557">
                <a:tc>
                  <a:txBody>
                    <a:bodyPr/>
                    <a:lstStyle/>
                    <a:p>
                      <a:pPr algn="ctr"/>
                      <a:r>
                        <a:rPr lang="en-GB" b="1" dirty="0"/>
                        <a:t>Monitoring</a:t>
                      </a:r>
                    </a:p>
                  </a:txBody>
                  <a:tcPr/>
                </a:tc>
                <a:tc>
                  <a:txBody>
                    <a:bodyPr/>
                    <a:lstStyle/>
                    <a:p>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2108072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2905306064"/>
              </p:ext>
            </p:extLst>
          </p:nvPr>
        </p:nvGraphicFramePr>
        <p:xfrm>
          <a:off x="1178560" y="1290320"/>
          <a:ext cx="9834880" cy="7855268"/>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1026557">
                <a:tc>
                  <a:txBody>
                    <a:bodyPr/>
                    <a:lstStyle/>
                    <a:p>
                      <a:pPr algn="ctr"/>
                      <a:r>
                        <a:rPr lang="en-GB" sz="1200" b="1" dirty="0"/>
                        <a:t>Action planning</a:t>
                      </a:r>
                      <a:endParaRPr lang="en-GB" sz="900" b="1" dirty="0"/>
                    </a:p>
                  </a:txBody>
                  <a:tcPr anchor="ctr"/>
                </a:tc>
                <a:tc>
                  <a:txBody>
                    <a:bodyPr/>
                    <a:lstStyle/>
                    <a:p>
                      <a:pPr marL="285750" indent="-285750">
                        <a:buFont typeface="Arial" panose="020B0604020202020204" pitchFamily="34" charset="0"/>
                        <a:buChar char="•"/>
                      </a:pPr>
                      <a:r>
                        <a:rPr lang="en-GB" sz="1800" dirty="0"/>
                        <a:t>.</a:t>
                      </a:r>
                    </a:p>
                  </a:txBody>
                  <a:tcPr/>
                </a:tc>
                <a:extLst>
                  <a:ext uri="{0D108BD9-81ED-4DB2-BD59-A6C34878D82A}">
                    <a16:rowId xmlns:a16="http://schemas.microsoft.com/office/drawing/2014/main" val="4109885395"/>
                  </a:ext>
                </a:extLst>
              </a:tr>
              <a:tr h="1026557">
                <a:tc>
                  <a:txBody>
                    <a:bodyPr/>
                    <a:lstStyle/>
                    <a:p>
                      <a:pPr algn="ctr"/>
                      <a:r>
                        <a:rPr lang="en-GB" sz="2800" b="1" dirty="0"/>
                        <a:t>Training</a:t>
                      </a:r>
                    </a:p>
                  </a:txBody>
                  <a:tcPr anchor="ctr"/>
                </a:tc>
                <a:tc>
                  <a:txBody>
                    <a:bodyPr/>
                    <a:lstStyle/>
                    <a:p>
                      <a:pPr marL="285750" indent="-285750">
                        <a:buFont typeface="Arial" panose="020B0604020202020204" pitchFamily="34" charset="0"/>
                        <a:buChar char="•"/>
                      </a:pPr>
                      <a:r>
                        <a:rPr lang="en-GB" sz="2400" dirty="0"/>
                        <a:t>Establish and maintain a climate and culture of success and drive- Make sure there is a shared belief that success can happen. </a:t>
                      </a:r>
                    </a:p>
                    <a:p>
                      <a:pPr marL="285750" indent="-285750">
                        <a:buFont typeface="Arial" panose="020B0604020202020204" pitchFamily="34" charset="0"/>
                        <a:buChar char="•"/>
                      </a:pPr>
                      <a:r>
                        <a:rPr lang="en-GB" sz="2400" dirty="0"/>
                        <a:t>Carry out a department audit on subject knowledge- take action to improve weak areas</a:t>
                      </a:r>
                    </a:p>
                    <a:p>
                      <a:pPr marL="285750" indent="-285750">
                        <a:buFont typeface="Arial" panose="020B0604020202020204" pitchFamily="34" charset="0"/>
                        <a:buChar char="•"/>
                      </a:pPr>
                      <a:r>
                        <a:rPr lang="en-GB" sz="2400" dirty="0"/>
                        <a:t>Share outcomes of learning walks with the team, discuss how positive changes can be made and agree actions moving forward.</a:t>
                      </a:r>
                    </a:p>
                    <a:p>
                      <a:pPr marL="285750" indent="-285750">
                        <a:buFont typeface="Arial" panose="020B0604020202020204" pitchFamily="34" charset="0"/>
                        <a:buChar char="•"/>
                      </a:pPr>
                      <a:r>
                        <a:rPr lang="en-GB" sz="2400" dirty="0"/>
                        <a:t>Use your clear vision for what great teaching is like in your department as a reference point </a:t>
                      </a:r>
                    </a:p>
                  </a:txBody>
                  <a:tcPr/>
                </a:tc>
                <a:extLst>
                  <a:ext uri="{0D108BD9-81ED-4DB2-BD59-A6C34878D82A}">
                    <a16:rowId xmlns:a16="http://schemas.microsoft.com/office/drawing/2014/main" val="3198771490"/>
                  </a:ext>
                </a:extLst>
              </a:tr>
              <a:tr h="1026557">
                <a:tc>
                  <a:txBody>
                    <a:bodyPr/>
                    <a:lstStyle/>
                    <a:p>
                      <a:pPr algn="ctr"/>
                      <a:r>
                        <a:rPr lang="en-GB" b="1" dirty="0"/>
                        <a:t>Systems</a:t>
                      </a:r>
                    </a:p>
                  </a:txBody>
                  <a:tcPr/>
                </a:tc>
                <a:tc>
                  <a:txBody>
                    <a:bodyPr/>
                    <a:lstStyle/>
                    <a:p>
                      <a:endParaRPr lang="en-GB" dirty="0"/>
                    </a:p>
                  </a:txBody>
                  <a:tcPr/>
                </a:tc>
                <a:extLst>
                  <a:ext uri="{0D108BD9-81ED-4DB2-BD59-A6C34878D82A}">
                    <a16:rowId xmlns:a16="http://schemas.microsoft.com/office/drawing/2014/main" val="4145696278"/>
                  </a:ext>
                </a:extLst>
              </a:tr>
              <a:tr h="1026557">
                <a:tc>
                  <a:txBody>
                    <a:bodyPr/>
                    <a:lstStyle/>
                    <a:p>
                      <a:pPr algn="ctr"/>
                      <a:r>
                        <a:rPr lang="en-GB" b="1" dirty="0"/>
                        <a:t>Motivating </a:t>
                      </a:r>
                    </a:p>
                  </a:txBody>
                  <a:tcPr/>
                </a:tc>
                <a:tc>
                  <a:txBody>
                    <a:bodyPr/>
                    <a:lstStyle/>
                    <a:p>
                      <a:endParaRPr lang="en-GB"/>
                    </a:p>
                  </a:txBody>
                  <a:tcPr/>
                </a:tc>
                <a:extLst>
                  <a:ext uri="{0D108BD9-81ED-4DB2-BD59-A6C34878D82A}">
                    <a16:rowId xmlns:a16="http://schemas.microsoft.com/office/drawing/2014/main" val="2408782730"/>
                  </a:ext>
                </a:extLst>
              </a:tr>
              <a:tr h="1026557">
                <a:tc>
                  <a:txBody>
                    <a:bodyPr/>
                    <a:lstStyle/>
                    <a:p>
                      <a:pPr algn="ctr"/>
                      <a:r>
                        <a:rPr lang="en-GB" b="1" dirty="0"/>
                        <a:t>Monitoring</a:t>
                      </a:r>
                    </a:p>
                  </a:txBody>
                  <a:tcPr/>
                </a:tc>
                <a:tc>
                  <a:txBody>
                    <a:bodyPr/>
                    <a:lstStyle/>
                    <a:p>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268281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A82F-672B-88FA-8293-8FC81C5F4DB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19BA22E-9315-7EDA-0D9A-670B19405BA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1E2F03E6-9AAD-CE09-3DB8-37C2DCAD19E2}"/>
              </a:ext>
            </a:extLst>
          </p:cNvPr>
          <p:cNvPicPr>
            <a:picLocks noChangeAspect="1"/>
          </p:cNvPicPr>
          <p:nvPr/>
        </p:nvPicPr>
        <p:blipFill>
          <a:blip r:embed="rId2"/>
          <a:stretch>
            <a:fillRect/>
          </a:stretch>
        </p:blipFill>
        <p:spPr>
          <a:xfrm>
            <a:off x="275926" y="571353"/>
            <a:ext cx="11640148" cy="5715294"/>
          </a:xfrm>
          <a:prstGeom prst="rect">
            <a:avLst/>
          </a:prstGeom>
        </p:spPr>
      </p:pic>
      <p:sp>
        <p:nvSpPr>
          <p:cNvPr id="4" name="Arrow: Up 3">
            <a:extLst>
              <a:ext uri="{FF2B5EF4-FFF2-40B4-BE49-F238E27FC236}">
                <a16:creationId xmlns:a16="http://schemas.microsoft.com/office/drawing/2014/main" id="{A3C7FD44-DDF9-752C-3CB9-27CCABA52D57}"/>
              </a:ext>
            </a:extLst>
          </p:cNvPr>
          <p:cNvSpPr/>
          <p:nvPr/>
        </p:nvSpPr>
        <p:spPr>
          <a:xfrm>
            <a:off x="2072640" y="2143760"/>
            <a:ext cx="741680" cy="17678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3895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1404788648"/>
              </p:ext>
            </p:extLst>
          </p:nvPr>
        </p:nvGraphicFramePr>
        <p:xfrm>
          <a:off x="1178560" y="-452914"/>
          <a:ext cx="9834880" cy="7763828"/>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1026557">
                <a:tc>
                  <a:txBody>
                    <a:bodyPr/>
                    <a:lstStyle/>
                    <a:p>
                      <a:pPr algn="ctr"/>
                      <a:r>
                        <a:rPr lang="en-GB" sz="1200" b="1" dirty="0"/>
                        <a:t>Action planning</a:t>
                      </a:r>
                      <a:endParaRPr lang="en-GB" sz="900" b="1" dirty="0"/>
                    </a:p>
                  </a:txBody>
                  <a:tcPr anchor="ctr"/>
                </a:tc>
                <a:tc>
                  <a:txBody>
                    <a:bodyPr/>
                    <a:lstStyle/>
                    <a:p>
                      <a:pPr marL="285750" indent="-285750">
                        <a:buFont typeface="Arial" panose="020B0604020202020204" pitchFamily="34" charset="0"/>
                        <a:buChar char="•"/>
                      </a:pPr>
                      <a:r>
                        <a:rPr lang="en-GB" sz="1800" dirty="0"/>
                        <a:t>.</a:t>
                      </a:r>
                    </a:p>
                  </a:txBody>
                  <a:tcPr/>
                </a:tc>
                <a:extLst>
                  <a:ext uri="{0D108BD9-81ED-4DB2-BD59-A6C34878D82A}">
                    <a16:rowId xmlns:a16="http://schemas.microsoft.com/office/drawing/2014/main" val="4109885395"/>
                  </a:ext>
                </a:extLst>
              </a:tr>
              <a:tr h="1026557">
                <a:tc>
                  <a:txBody>
                    <a:bodyPr/>
                    <a:lstStyle/>
                    <a:p>
                      <a:pPr algn="ctr"/>
                      <a:r>
                        <a:rPr lang="en-GB" sz="1600" b="1" dirty="0"/>
                        <a:t>Training</a:t>
                      </a:r>
                      <a:endParaRPr lang="en-GB" sz="2800" b="1" dirty="0"/>
                    </a:p>
                  </a:txBody>
                  <a:tcPr anchor="ctr"/>
                </a:tc>
                <a:tc>
                  <a:txBody>
                    <a:bodyPr/>
                    <a:lstStyle/>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3198771490"/>
                  </a:ext>
                </a:extLst>
              </a:tr>
              <a:tr h="1026557">
                <a:tc>
                  <a:txBody>
                    <a:bodyPr/>
                    <a:lstStyle/>
                    <a:p>
                      <a:pPr algn="ctr"/>
                      <a:r>
                        <a:rPr lang="en-GB" sz="2400" b="1" dirty="0"/>
                        <a:t>Systems</a:t>
                      </a:r>
                    </a:p>
                  </a:txBody>
                  <a:tcPr/>
                </a:tc>
                <a:tc>
                  <a:txBody>
                    <a:bodyPr/>
                    <a:lstStyle/>
                    <a:p>
                      <a:pPr marL="285750" indent="-285750">
                        <a:buFont typeface="Arial" panose="020B0604020202020204" pitchFamily="34" charset="0"/>
                        <a:buChar char="•"/>
                      </a:pPr>
                      <a:r>
                        <a:rPr lang="en-GB" sz="2000" dirty="0"/>
                        <a:t>Head of department has a clearly mapped out timeline of key events</a:t>
                      </a:r>
                    </a:p>
                    <a:p>
                      <a:pPr marL="285750" indent="-285750">
                        <a:buFont typeface="Arial" panose="020B0604020202020204" pitchFamily="34" charset="0"/>
                        <a:buChar char="•"/>
                      </a:pPr>
                      <a:r>
                        <a:rPr lang="en-GB" sz="2000" dirty="0"/>
                        <a:t>Department time is planned and protected to allow for required </a:t>
                      </a:r>
                      <a:r>
                        <a:rPr lang="en-GB" sz="2000" dirty="0" err="1"/>
                        <a:t>cpd</a:t>
                      </a:r>
                      <a:r>
                        <a:rPr lang="en-GB" sz="2000" dirty="0"/>
                        <a:t> and key 25 discussions</a:t>
                      </a:r>
                    </a:p>
                    <a:p>
                      <a:pPr marL="285750" indent="-285750">
                        <a:buFont typeface="Arial" panose="020B0604020202020204" pitchFamily="34" charset="0"/>
                        <a:buChar char="•"/>
                      </a:pPr>
                      <a:r>
                        <a:rPr lang="en-GB" sz="2000" dirty="0"/>
                        <a:t>Head of Department of Second in department meets with Key 25 regularly to review and motivate </a:t>
                      </a:r>
                    </a:p>
                    <a:p>
                      <a:pPr marL="285750" indent="-285750">
                        <a:buFont typeface="Arial" panose="020B0604020202020204" pitchFamily="34" charset="0"/>
                        <a:buChar char="•"/>
                      </a:pPr>
                      <a:r>
                        <a:rPr lang="en-GB" sz="2000" dirty="0"/>
                        <a:t>Clear and easy system for moving pupils on and off the key 25</a:t>
                      </a:r>
                    </a:p>
                    <a:p>
                      <a:pPr marL="285750" indent="-285750">
                        <a:buFont typeface="Arial" panose="020B0604020202020204" pitchFamily="34" charset="0"/>
                        <a:buChar char="•"/>
                      </a:pPr>
                      <a:r>
                        <a:rPr lang="en-GB" sz="2000" dirty="0"/>
                        <a:t>Teaching methodology in department is clear and consistent across the department, teacher held accountable to this</a:t>
                      </a:r>
                    </a:p>
                    <a:p>
                      <a:pPr marL="285750" indent="-285750">
                        <a:buFont typeface="Arial" panose="020B0604020202020204" pitchFamily="34" charset="0"/>
                        <a:buChar char="•"/>
                      </a:pPr>
                      <a:r>
                        <a:rPr lang="en-GB" sz="2000" dirty="0"/>
                        <a:t>Use of exam pro merit or similar  is used to provide high quality data from mock exams</a:t>
                      </a:r>
                    </a:p>
                    <a:p>
                      <a:pPr marL="285750" indent="-285750">
                        <a:buFont typeface="Arial" panose="020B0604020202020204" pitchFamily="34" charset="0"/>
                        <a:buChar char="•"/>
                      </a:pPr>
                      <a:r>
                        <a:rPr lang="en-GB" sz="2000" dirty="0"/>
                        <a:t>Regular opportunities to celebrate success with staff and pupils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45696278"/>
                  </a:ext>
                </a:extLst>
              </a:tr>
              <a:tr h="1026557">
                <a:tc>
                  <a:txBody>
                    <a:bodyPr/>
                    <a:lstStyle/>
                    <a:p>
                      <a:pPr algn="ctr"/>
                      <a:r>
                        <a:rPr lang="en-GB" b="1" dirty="0"/>
                        <a:t>Motivating </a:t>
                      </a:r>
                    </a:p>
                  </a:txBody>
                  <a:tcPr/>
                </a:tc>
                <a:tc>
                  <a:txBody>
                    <a:bodyPr/>
                    <a:lstStyle/>
                    <a:p>
                      <a:endParaRPr lang="en-GB" dirty="0"/>
                    </a:p>
                  </a:txBody>
                  <a:tcPr/>
                </a:tc>
                <a:extLst>
                  <a:ext uri="{0D108BD9-81ED-4DB2-BD59-A6C34878D82A}">
                    <a16:rowId xmlns:a16="http://schemas.microsoft.com/office/drawing/2014/main" val="2408782730"/>
                  </a:ext>
                </a:extLst>
              </a:tr>
              <a:tr h="1026557">
                <a:tc>
                  <a:txBody>
                    <a:bodyPr/>
                    <a:lstStyle/>
                    <a:p>
                      <a:pPr algn="ctr"/>
                      <a:r>
                        <a:rPr lang="en-GB" b="1" dirty="0"/>
                        <a:t>Monitoring</a:t>
                      </a:r>
                    </a:p>
                  </a:txBody>
                  <a:tcPr/>
                </a:tc>
                <a:tc>
                  <a:txBody>
                    <a:bodyPr/>
                    <a:lstStyle/>
                    <a:p>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3197654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a:xfrm>
            <a:off x="681319" y="-281173"/>
            <a:ext cx="8174699" cy="1143000"/>
          </a:xfrm>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1695549071"/>
              </p:ext>
            </p:extLst>
          </p:nvPr>
        </p:nvGraphicFramePr>
        <p:xfrm>
          <a:off x="467360" y="-2410806"/>
          <a:ext cx="9834880" cy="9897428"/>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1026557">
                <a:tc>
                  <a:txBody>
                    <a:bodyPr/>
                    <a:lstStyle/>
                    <a:p>
                      <a:pPr algn="ctr"/>
                      <a:r>
                        <a:rPr lang="en-GB" sz="1200" b="1" dirty="0"/>
                        <a:t>Action planning</a:t>
                      </a:r>
                      <a:endParaRPr lang="en-GB" sz="900" b="1" dirty="0"/>
                    </a:p>
                  </a:txBody>
                  <a:tcPr anchor="ctr"/>
                </a:tc>
                <a:tc>
                  <a:txBody>
                    <a:bodyPr/>
                    <a:lstStyle/>
                    <a:p>
                      <a:pPr marL="285750" indent="-285750">
                        <a:buFont typeface="Arial" panose="020B0604020202020204" pitchFamily="34" charset="0"/>
                        <a:buChar char="•"/>
                      </a:pPr>
                      <a:r>
                        <a:rPr lang="en-GB" sz="1800" dirty="0"/>
                        <a:t>.</a:t>
                      </a:r>
                    </a:p>
                  </a:txBody>
                  <a:tcPr/>
                </a:tc>
                <a:extLst>
                  <a:ext uri="{0D108BD9-81ED-4DB2-BD59-A6C34878D82A}">
                    <a16:rowId xmlns:a16="http://schemas.microsoft.com/office/drawing/2014/main" val="4109885395"/>
                  </a:ext>
                </a:extLst>
              </a:tr>
              <a:tr h="1026557">
                <a:tc>
                  <a:txBody>
                    <a:bodyPr/>
                    <a:lstStyle/>
                    <a:p>
                      <a:pPr algn="ctr"/>
                      <a:r>
                        <a:rPr lang="en-GB" sz="1600" b="1" dirty="0"/>
                        <a:t>Training</a:t>
                      </a:r>
                      <a:endParaRPr lang="en-GB" sz="2800" b="1" dirty="0"/>
                    </a:p>
                  </a:txBody>
                  <a:tcPr anchor="ctr"/>
                </a:tc>
                <a:tc>
                  <a:txBody>
                    <a:bodyPr/>
                    <a:lstStyle/>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3198771490"/>
                  </a:ext>
                </a:extLst>
              </a:tr>
              <a:tr h="1026557">
                <a:tc>
                  <a:txBody>
                    <a:bodyPr/>
                    <a:lstStyle/>
                    <a:p>
                      <a:pPr algn="ctr"/>
                      <a:r>
                        <a:rPr lang="en-GB" sz="1600" b="1" dirty="0"/>
                        <a:t>Systems</a:t>
                      </a:r>
                      <a:endParaRPr lang="en-GB" sz="2400" b="1" dirty="0"/>
                    </a:p>
                  </a:txBody>
                  <a:tcPr/>
                </a:tc>
                <a:tc>
                  <a:txBody>
                    <a:bodyPr/>
                    <a:lstStyle/>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45696278"/>
                  </a:ext>
                </a:extLst>
              </a:tr>
              <a:tr h="1026557">
                <a:tc>
                  <a:txBody>
                    <a:bodyPr/>
                    <a:lstStyle/>
                    <a:p>
                      <a:pPr algn="ctr"/>
                      <a:r>
                        <a:rPr lang="en-GB" sz="2000" b="1" dirty="0"/>
                        <a:t>Motivating</a:t>
                      </a:r>
                      <a:r>
                        <a:rPr lang="en-GB" b="1" dirty="0"/>
                        <a:t> </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400" b="0" i="0" u="none" strike="noStrike" cap="none" dirty="0">
                          <a:solidFill>
                            <a:schemeClr val="tx1"/>
                          </a:solidFill>
                          <a:effectLst/>
                          <a:latin typeface="+mn-lt"/>
                          <a:ea typeface="+mn-ea"/>
                          <a:cs typeface="+mn-cs"/>
                          <a:sym typeface="Arial"/>
                        </a:rPr>
                        <a:t>Share and celebrate examples of good practice when seen from teaching, book looks, data harvest.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400" b="0" i="0" u="none" strike="noStrike" cap="none" dirty="0">
                          <a:solidFill>
                            <a:schemeClr val="tx1"/>
                          </a:solidFill>
                          <a:effectLst/>
                          <a:latin typeface="+mn-lt"/>
                          <a:ea typeface="+mn-ea"/>
                          <a:cs typeface="+mn-cs"/>
                          <a:sym typeface="Arial"/>
                        </a:rPr>
                        <a:t>Celebrate successes in the classroom often. Always use positive language even if dealing with disappointing outcomes in mocks etc.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400" b="0" i="0" u="none" strike="noStrike" cap="none" dirty="0">
                          <a:solidFill>
                            <a:schemeClr val="tx1"/>
                          </a:solidFill>
                          <a:effectLst/>
                          <a:latin typeface="+mn-lt"/>
                          <a:ea typeface="+mn-ea"/>
                          <a:cs typeface="+mn-cs"/>
                          <a:sym typeface="Arial"/>
                        </a:rPr>
                        <a:t>Carry out team planning and team teaching to develop expertise.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400" b="0" i="0" u="none" strike="noStrike" cap="none" dirty="0">
                          <a:solidFill>
                            <a:schemeClr val="tx1"/>
                          </a:solidFill>
                          <a:effectLst/>
                          <a:latin typeface="+mn-lt"/>
                          <a:ea typeface="+mn-ea"/>
                          <a:cs typeface="+mn-cs"/>
                          <a:sym typeface="Arial"/>
                        </a:rPr>
                        <a:t>If using retrieval software, consider regular events like Tassomai parties or leader boards to motivate pupils with usage. </a:t>
                      </a:r>
                    </a:p>
                    <a:p>
                      <a:pPr marL="285750" indent="-285750">
                        <a:buFont typeface="Arial" panose="020B0604020202020204" pitchFamily="34" charset="0"/>
                        <a:buChar char="•"/>
                      </a:pPr>
                      <a:r>
                        <a:rPr lang="en-GB" sz="2400" b="0" i="0" u="none" strike="noStrike" cap="none" dirty="0">
                          <a:solidFill>
                            <a:schemeClr val="tx1"/>
                          </a:solidFill>
                          <a:effectLst/>
                          <a:latin typeface="+mn-lt"/>
                          <a:ea typeface="+mn-ea"/>
                          <a:cs typeface="+mn-cs"/>
                          <a:sym typeface="Arial"/>
                        </a:rPr>
                        <a:t>Exam review/feedback lessons focus on improvement of areas and build confidence in those, rather than cover whole paper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400" b="0" i="0" u="none" strike="noStrike" cap="none" dirty="0">
                          <a:solidFill>
                            <a:schemeClr val="tx1"/>
                          </a:solidFill>
                          <a:effectLst/>
                          <a:latin typeface="+mn-lt"/>
                          <a:ea typeface="+mn-ea"/>
                          <a:cs typeface="+mn-cs"/>
                          <a:sym typeface="Arial"/>
                        </a:rPr>
                        <a:t>Focus on percentages rather than grades with pupils, ask - where is my next 5%</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408782730"/>
                  </a:ext>
                </a:extLst>
              </a:tr>
              <a:tr h="1026557">
                <a:tc>
                  <a:txBody>
                    <a:bodyPr/>
                    <a:lstStyle/>
                    <a:p>
                      <a:pPr algn="ctr"/>
                      <a:r>
                        <a:rPr lang="en-GB" sz="1400" b="1" dirty="0"/>
                        <a:t>Monitoring</a:t>
                      </a:r>
                      <a:endParaRPr lang="en-GB" b="1" dirty="0"/>
                    </a:p>
                  </a:txBody>
                  <a:tcPr/>
                </a:tc>
                <a:tc>
                  <a:txBody>
                    <a:bodyPr/>
                    <a:lstStyle/>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3665439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0690-578E-F8F8-539A-17F2A05D5A39}"/>
              </a:ext>
            </a:extLst>
          </p:cNvPr>
          <p:cNvSpPr>
            <a:spLocks noGrp="1"/>
          </p:cNvSpPr>
          <p:nvPr>
            <p:ph type="title"/>
          </p:nvPr>
        </p:nvSpPr>
        <p:spPr>
          <a:xfrm>
            <a:off x="681319" y="-281173"/>
            <a:ext cx="8174699" cy="1143000"/>
          </a:xfrm>
        </p:spPr>
        <p:txBody>
          <a:bodyPr/>
          <a:lstStyle/>
          <a:p>
            <a:r>
              <a:rPr lang="en-GB" sz="3200" dirty="0">
                <a:latin typeface="+mn-lt"/>
                <a:ea typeface="Calibri" panose="020F0502020204030204" pitchFamily="34" charset="0"/>
                <a:cs typeface="Times New Roman" panose="02020603050405020304" pitchFamily="18" charset="0"/>
              </a:rPr>
              <a:t>Year 11 action plans</a:t>
            </a:r>
            <a:endParaRPr lang="en-GB" dirty="0"/>
          </a:p>
        </p:txBody>
      </p:sp>
      <p:graphicFrame>
        <p:nvGraphicFramePr>
          <p:cNvPr id="4" name="Table 4">
            <a:extLst>
              <a:ext uri="{FF2B5EF4-FFF2-40B4-BE49-F238E27FC236}">
                <a16:creationId xmlns:a16="http://schemas.microsoft.com/office/drawing/2014/main" id="{426BE05C-1BDB-E2BC-595B-06F5FE8DC3AF}"/>
              </a:ext>
            </a:extLst>
          </p:cNvPr>
          <p:cNvGraphicFramePr>
            <a:graphicFrameLocks noGrp="1"/>
          </p:cNvGraphicFramePr>
          <p:nvPr>
            <p:extLst>
              <p:ext uri="{D42A27DB-BD31-4B8C-83A1-F6EECF244321}">
                <p14:modId xmlns:p14="http://schemas.microsoft.com/office/powerpoint/2010/main" val="3802294949"/>
              </p:ext>
            </p:extLst>
          </p:nvPr>
        </p:nvGraphicFramePr>
        <p:xfrm>
          <a:off x="1178560" y="-2288886"/>
          <a:ext cx="9834880" cy="7977188"/>
        </p:xfrm>
        <a:graphic>
          <a:graphicData uri="http://schemas.openxmlformats.org/drawingml/2006/table">
            <a:tbl>
              <a:tblPr firstRow="1" bandRow="1">
                <a:tableStyleId>{616DA210-FB5B-4158-B5E0-FEB733F419BA}</a:tableStyleId>
              </a:tblPr>
              <a:tblGrid>
                <a:gridCol w="1603972">
                  <a:extLst>
                    <a:ext uri="{9D8B030D-6E8A-4147-A177-3AD203B41FA5}">
                      <a16:colId xmlns:a16="http://schemas.microsoft.com/office/drawing/2014/main" val="2949177392"/>
                    </a:ext>
                  </a:extLst>
                </a:gridCol>
                <a:gridCol w="8230908">
                  <a:extLst>
                    <a:ext uri="{9D8B030D-6E8A-4147-A177-3AD203B41FA5}">
                      <a16:colId xmlns:a16="http://schemas.microsoft.com/office/drawing/2014/main" val="3782951639"/>
                    </a:ext>
                  </a:extLst>
                </a:gridCol>
              </a:tblGrid>
              <a:tr h="1026557">
                <a:tc>
                  <a:txBody>
                    <a:bodyPr/>
                    <a:lstStyle/>
                    <a:p>
                      <a:pPr algn="ctr"/>
                      <a:r>
                        <a:rPr lang="en-GB" sz="1200" b="1" dirty="0"/>
                        <a:t>Action planning</a:t>
                      </a:r>
                      <a:endParaRPr lang="en-GB" sz="900" b="1" dirty="0"/>
                    </a:p>
                  </a:txBody>
                  <a:tcPr anchor="ctr"/>
                </a:tc>
                <a:tc>
                  <a:txBody>
                    <a:bodyPr/>
                    <a:lstStyle/>
                    <a:p>
                      <a:pPr marL="285750" indent="-285750">
                        <a:buFont typeface="Arial" panose="020B0604020202020204" pitchFamily="34" charset="0"/>
                        <a:buChar char="•"/>
                      </a:pPr>
                      <a:r>
                        <a:rPr lang="en-GB" sz="1800" dirty="0"/>
                        <a:t>.</a:t>
                      </a:r>
                    </a:p>
                  </a:txBody>
                  <a:tcPr/>
                </a:tc>
                <a:extLst>
                  <a:ext uri="{0D108BD9-81ED-4DB2-BD59-A6C34878D82A}">
                    <a16:rowId xmlns:a16="http://schemas.microsoft.com/office/drawing/2014/main" val="4109885395"/>
                  </a:ext>
                </a:extLst>
              </a:tr>
              <a:tr h="1026557">
                <a:tc>
                  <a:txBody>
                    <a:bodyPr/>
                    <a:lstStyle/>
                    <a:p>
                      <a:pPr algn="ctr"/>
                      <a:r>
                        <a:rPr lang="en-GB" sz="1600" b="1" dirty="0"/>
                        <a:t>Training</a:t>
                      </a:r>
                      <a:endParaRPr lang="en-GB" sz="2800" b="1" dirty="0"/>
                    </a:p>
                  </a:txBody>
                  <a:tcPr anchor="ctr"/>
                </a:tc>
                <a:tc>
                  <a:txBody>
                    <a:bodyPr/>
                    <a:lstStyle/>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3198771490"/>
                  </a:ext>
                </a:extLst>
              </a:tr>
              <a:tr h="1026557">
                <a:tc>
                  <a:txBody>
                    <a:bodyPr/>
                    <a:lstStyle/>
                    <a:p>
                      <a:pPr algn="ctr"/>
                      <a:r>
                        <a:rPr lang="en-GB" sz="1600" b="1" dirty="0"/>
                        <a:t>Systems</a:t>
                      </a:r>
                      <a:endParaRPr lang="en-GB" sz="2400" b="1" dirty="0"/>
                    </a:p>
                  </a:txBody>
                  <a:tcPr/>
                </a:tc>
                <a:tc>
                  <a:txBody>
                    <a:bodyPr/>
                    <a:lstStyle/>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45696278"/>
                  </a:ext>
                </a:extLst>
              </a:tr>
              <a:tr h="1026557">
                <a:tc>
                  <a:txBody>
                    <a:bodyPr/>
                    <a:lstStyle/>
                    <a:p>
                      <a:pPr algn="ctr"/>
                      <a:r>
                        <a:rPr lang="en-GB" sz="1200" b="1" dirty="0"/>
                        <a:t>Motivating</a:t>
                      </a:r>
                      <a:r>
                        <a:rPr lang="en-GB" b="1" dirty="0"/>
                        <a:t> </a:t>
                      </a:r>
                    </a:p>
                  </a:txBody>
                  <a:tcPr/>
                </a:tc>
                <a:tc>
                  <a:txBody>
                    <a:bodyPr/>
                    <a:lstStyle/>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408782730"/>
                  </a:ext>
                </a:extLst>
              </a:tr>
              <a:tr h="1026557">
                <a:tc>
                  <a:txBody>
                    <a:bodyPr/>
                    <a:lstStyle/>
                    <a:p>
                      <a:pPr algn="ctr"/>
                      <a:r>
                        <a:rPr lang="en-GB" sz="2000" b="1" dirty="0"/>
                        <a:t>Monitoring</a:t>
                      </a:r>
                    </a:p>
                  </a:txBody>
                  <a:tcPr/>
                </a:tc>
                <a:tc>
                  <a:txBody>
                    <a:bodyPr/>
                    <a:lstStyle/>
                    <a:p>
                      <a:pPr marL="285750" indent="-285750">
                        <a:buFont typeface="Arial" panose="020B0604020202020204" pitchFamily="34" charset="0"/>
                        <a:buChar char="•"/>
                      </a:pPr>
                      <a:r>
                        <a:rPr lang="en-GB" sz="1800" b="0" i="0" u="none" strike="noStrike" cap="none" dirty="0">
                          <a:solidFill>
                            <a:schemeClr val="tx1"/>
                          </a:solidFill>
                          <a:effectLst/>
                          <a:latin typeface="+mn-lt"/>
                          <a:ea typeface="+mn-ea"/>
                          <a:cs typeface="+mn-cs"/>
                          <a:sym typeface="Arial"/>
                        </a:rPr>
                        <a:t>Line manager and HOD meet regularly to check progress against action plan and to refine / add actions where necessary to address emerging issues (e.g., attendance by a group of pupils, staff absence.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0" i="0" u="none" strike="noStrike" cap="none" dirty="0">
                          <a:solidFill>
                            <a:schemeClr val="tx1"/>
                          </a:solidFill>
                          <a:effectLst/>
                          <a:latin typeface="+mn-lt"/>
                          <a:ea typeface="+mn-ea"/>
                          <a:cs typeface="+mn-cs"/>
                          <a:sym typeface="Arial"/>
                        </a:rPr>
                        <a:t>The Key 25 are reviewed at least half termly, and future intervention is decided.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0" i="0" u="none" strike="noStrike" cap="none" dirty="0">
                          <a:solidFill>
                            <a:schemeClr val="tx1"/>
                          </a:solidFill>
                          <a:effectLst/>
                          <a:latin typeface="+mn-lt"/>
                          <a:ea typeface="+mn-ea"/>
                          <a:cs typeface="+mn-cs"/>
                          <a:sym typeface="Arial"/>
                        </a:rPr>
                        <a:t>Formal learning walks are tied to the department vision for teaching and learning. Book looks (years 10 &amp; 11) focus on pupils having opportunities to develop fluency (SLOP) and exposure to exam questions.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0" i="0" u="none" strike="noStrike" cap="none" dirty="0">
                          <a:solidFill>
                            <a:schemeClr val="tx1"/>
                          </a:solidFill>
                          <a:effectLst/>
                          <a:latin typeface="+mn-lt"/>
                          <a:ea typeface="+mn-ea"/>
                          <a:cs typeface="+mn-cs"/>
                          <a:sym typeface="Arial"/>
                        </a:rPr>
                        <a:t>Teachers identify and respond to underperformance / gaps for specific pupils / groups of pupils. Teachers refer pupils who do not improve to HOD for further action or addition to the Key 25.</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0" i="0" u="none" strike="noStrike" cap="none" dirty="0">
                          <a:solidFill>
                            <a:schemeClr val="tx1"/>
                          </a:solidFill>
                          <a:effectLst/>
                          <a:latin typeface="+mn-lt"/>
                          <a:ea typeface="+mn-ea"/>
                          <a:cs typeface="+mn-cs"/>
                          <a:sym typeface="Arial"/>
                        </a:rPr>
                        <a:t>Monitoring of use of retrieval software -make sure that each teacher is on top of this for their classes. </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675712334"/>
                  </a:ext>
                </a:extLst>
              </a:tr>
            </a:tbl>
          </a:graphicData>
        </a:graphic>
      </p:graphicFrame>
    </p:spTree>
    <p:extLst>
      <p:ext uri="{BB962C8B-B14F-4D97-AF65-F5344CB8AC3E}">
        <p14:creationId xmlns:p14="http://schemas.microsoft.com/office/powerpoint/2010/main" val="4210181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98B2-20C3-6B03-693F-A3D98F56B26D}"/>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3C058A34-7938-DCEA-0C75-BD639800F3B7}"/>
              </a:ext>
            </a:extLst>
          </p:cNvPr>
          <p:cNvSpPr>
            <a:spLocks noGrp="1"/>
          </p:cNvSpPr>
          <p:nvPr>
            <p:ph type="body" idx="1"/>
          </p:nvPr>
        </p:nvSpPr>
        <p:spPr>
          <a:xfrm>
            <a:off x="609599" y="1412775"/>
            <a:ext cx="10972800" cy="4032449"/>
          </a:xfrm>
        </p:spPr>
        <p:txBody>
          <a:bodyPr>
            <a:normAutofit fontScale="92500" lnSpcReduction="10000"/>
          </a:bodyPr>
          <a:lstStyle/>
          <a:p>
            <a:r>
              <a:rPr lang="en-GB" dirty="0"/>
              <a:t>What are you currently doing or planning to do with your Year 11 cohort to improve outcomes?</a:t>
            </a:r>
          </a:p>
          <a:p>
            <a:endParaRPr lang="en-GB" dirty="0"/>
          </a:p>
          <a:p>
            <a:pPr marL="50800" indent="0">
              <a:buNone/>
            </a:pPr>
            <a:r>
              <a:rPr lang="en-GB" dirty="0"/>
              <a:t>Share on your tables- Link to the headings- </a:t>
            </a:r>
          </a:p>
          <a:p>
            <a:r>
              <a:rPr lang="en-GB" dirty="0"/>
              <a:t>Action planning </a:t>
            </a:r>
          </a:p>
          <a:p>
            <a:r>
              <a:rPr lang="en-GB" dirty="0"/>
              <a:t>Training </a:t>
            </a:r>
          </a:p>
          <a:p>
            <a:r>
              <a:rPr lang="en-GB" dirty="0"/>
              <a:t>Systems</a:t>
            </a:r>
          </a:p>
          <a:p>
            <a:r>
              <a:rPr lang="en-GB" dirty="0"/>
              <a:t>Motivating</a:t>
            </a:r>
          </a:p>
          <a:p>
            <a:r>
              <a:rPr lang="en-GB" dirty="0"/>
              <a:t>Monitoring</a:t>
            </a:r>
          </a:p>
        </p:txBody>
      </p:sp>
    </p:spTree>
    <p:extLst>
      <p:ext uri="{BB962C8B-B14F-4D97-AF65-F5344CB8AC3E}">
        <p14:creationId xmlns:p14="http://schemas.microsoft.com/office/powerpoint/2010/main" val="1280539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p:txBody>
          <a:bodyPr/>
          <a:lstStyle/>
          <a:p>
            <a:r>
              <a:rPr lang="en-GB" dirty="0"/>
              <a:t>Steering group meeting in July</a:t>
            </a:r>
          </a:p>
          <a:p>
            <a:r>
              <a:rPr lang="en-GB" dirty="0"/>
              <a:t>Wanted to have one area which was a repeated focus for a period.</a:t>
            </a:r>
          </a:p>
          <a:p>
            <a:r>
              <a:rPr lang="en-GB" dirty="0"/>
              <a:t>Dual coding and blank canvas modelling was requested to be the first. </a:t>
            </a:r>
          </a:p>
          <a:p>
            <a:endParaRPr lang="en-GB" dirty="0"/>
          </a:p>
        </p:txBody>
      </p:sp>
    </p:spTree>
    <p:extLst>
      <p:ext uri="{BB962C8B-B14F-4D97-AF65-F5344CB8AC3E}">
        <p14:creationId xmlns:p14="http://schemas.microsoft.com/office/powerpoint/2010/main" val="41183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609600" y="1417638"/>
            <a:ext cx="10972800" cy="4394801"/>
          </a:xfrm>
        </p:spPr>
        <p:txBody>
          <a:bodyPr>
            <a:normAutofit/>
          </a:bodyPr>
          <a:lstStyle/>
          <a:p>
            <a:endParaRPr lang="en-GB" dirty="0"/>
          </a:p>
          <a:p>
            <a:r>
              <a:rPr lang="en-GB" dirty="0"/>
              <a:t>Discuss, try, review</a:t>
            </a:r>
          </a:p>
          <a:p>
            <a:endParaRPr lang="en-GB" dirty="0"/>
          </a:p>
          <a:p>
            <a:r>
              <a:rPr lang="en-GB" dirty="0"/>
              <a:t>Gemma Allan</a:t>
            </a:r>
          </a:p>
          <a:p>
            <a:pPr marL="50800" indent="0">
              <a:buNone/>
            </a:pPr>
            <a:endParaRPr lang="en-GB" dirty="0"/>
          </a:p>
          <a:p>
            <a:pPr marL="50800" indent="0">
              <a:buNone/>
            </a:pPr>
            <a:endParaRPr lang="en-GB" dirty="0"/>
          </a:p>
          <a:p>
            <a:pPr marL="50800" indent="0">
              <a:buNone/>
            </a:pPr>
            <a:endParaRPr lang="en-GB" dirty="0"/>
          </a:p>
        </p:txBody>
      </p:sp>
    </p:spTree>
    <p:extLst>
      <p:ext uri="{BB962C8B-B14F-4D97-AF65-F5344CB8AC3E}">
        <p14:creationId xmlns:p14="http://schemas.microsoft.com/office/powerpoint/2010/main" val="11086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E085-B9F1-057B-C538-2419BCD0ED40}"/>
              </a:ext>
            </a:extLst>
          </p:cNvPr>
          <p:cNvSpPr>
            <a:spLocks noGrp="1"/>
          </p:cNvSpPr>
          <p:nvPr>
            <p:ph type="ctrTitle"/>
          </p:nvPr>
        </p:nvSpPr>
        <p:spPr>
          <a:xfrm>
            <a:off x="1007912" y="1358266"/>
            <a:ext cx="10363200" cy="1470025"/>
          </a:xfrm>
        </p:spPr>
        <p:txBody>
          <a:bodyPr/>
          <a:lstStyle/>
          <a:p>
            <a:r>
              <a:rPr lang="en-GB" dirty="0"/>
              <a:t>Science Teaching at </a:t>
            </a:r>
            <a:br>
              <a:rPr lang="en-GB" dirty="0"/>
            </a:br>
            <a:r>
              <a:rPr lang="en-GB" dirty="0"/>
              <a:t>Future You</a:t>
            </a:r>
            <a:endParaRPr lang="en-US" dirty="0"/>
          </a:p>
        </p:txBody>
      </p:sp>
      <p:sp>
        <p:nvSpPr>
          <p:cNvPr id="3" name="Subtitle 2">
            <a:extLst>
              <a:ext uri="{FF2B5EF4-FFF2-40B4-BE49-F238E27FC236}">
                <a16:creationId xmlns:a16="http://schemas.microsoft.com/office/drawing/2014/main" id="{C9E5098B-4564-ABCB-2CF5-A379AD16D998}"/>
              </a:ext>
            </a:extLst>
          </p:cNvPr>
          <p:cNvSpPr>
            <a:spLocks noGrp="1"/>
          </p:cNvSpPr>
          <p:nvPr>
            <p:ph type="subTitle" idx="1"/>
          </p:nvPr>
        </p:nvSpPr>
        <p:spPr>
          <a:xfrm>
            <a:off x="1617512" y="2828291"/>
            <a:ext cx="9144000" cy="606392"/>
          </a:xfrm>
        </p:spPr>
        <p:txBody>
          <a:bodyPr/>
          <a:lstStyle/>
          <a:p>
            <a:r>
              <a:rPr lang="en-GB" dirty="0"/>
              <a:t>Lockdown might be over, but online provision continues</a:t>
            </a:r>
            <a:endParaRPr lang="en-US" dirty="0"/>
          </a:p>
        </p:txBody>
      </p:sp>
      <p:pic>
        <p:nvPicPr>
          <p:cNvPr id="1026" name="Picture 15">
            <a:extLst>
              <a:ext uri="{FF2B5EF4-FFF2-40B4-BE49-F238E27FC236}">
                <a16:creationId xmlns:a16="http://schemas.microsoft.com/office/drawing/2014/main" id="{A8CAF53D-26CD-A0E8-A8FF-984DC8669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12" y="4029710"/>
            <a:ext cx="462121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145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9CBC-2FA8-11C9-D76E-5AB546D288EC}"/>
              </a:ext>
            </a:extLst>
          </p:cNvPr>
          <p:cNvSpPr>
            <a:spLocks noGrp="1"/>
          </p:cNvSpPr>
          <p:nvPr>
            <p:ph type="title"/>
          </p:nvPr>
        </p:nvSpPr>
        <p:spPr/>
        <p:txBody>
          <a:bodyPr/>
          <a:lstStyle/>
          <a:p>
            <a:r>
              <a:rPr lang="en-GB" sz="3600" b="1" dirty="0"/>
              <a:t>Hampshire Achieves </a:t>
            </a:r>
            <a:r>
              <a:rPr lang="en-GB" sz="3600" dirty="0"/>
              <a:t>– Secure and Specialist Education</a:t>
            </a:r>
            <a:endParaRPr lang="en-US" dirty="0"/>
          </a:p>
        </p:txBody>
      </p:sp>
      <p:sp>
        <p:nvSpPr>
          <p:cNvPr id="3" name="Content Placeholder 2">
            <a:extLst>
              <a:ext uri="{FF2B5EF4-FFF2-40B4-BE49-F238E27FC236}">
                <a16:creationId xmlns:a16="http://schemas.microsoft.com/office/drawing/2014/main" id="{CD869D5F-732F-8AD1-2B08-BAB8477302B2}"/>
              </a:ext>
            </a:extLst>
          </p:cNvPr>
          <p:cNvSpPr>
            <a:spLocks noGrp="1"/>
          </p:cNvSpPr>
          <p:nvPr>
            <p:ph idx="1"/>
          </p:nvPr>
        </p:nvSpPr>
        <p:spPr>
          <a:xfrm>
            <a:off x="838200" y="1825625"/>
            <a:ext cx="10515600" cy="738466"/>
          </a:xfrm>
        </p:spPr>
        <p:txBody>
          <a:bodyPr/>
          <a:lstStyle/>
          <a:p>
            <a:pPr marL="0" indent="0">
              <a:buNone/>
            </a:pPr>
            <a:r>
              <a:rPr lang="en-GB" dirty="0"/>
              <a:t>Who are we?</a:t>
            </a:r>
          </a:p>
          <a:p>
            <a:pPr marL="0" indent="0">
              <a:buNone/>
            </a:pPr>
            <a:endParaRPr lang="en-GB" dirty="0"/>
          </a:p>
          <a:p>
            <a:pPr marL="0" indent="0">
              <a:buNone/>
            </a:pPr>
            <a:endParaRPr lang="en-US" dirty="0"/>
          </a:p>
        </p:txBody>
      </p:sp>
      <p:sp>
        <p:nvSpPr>
          <p:cNvPr id="4" name="TextBox 3">
            <a:extLst>
              <a:ext uri="{FF2B5EF4-FFF2-40B4-BE49-F238E27FC236}">
                <a16:creationId xmlns:a16="http://schemas.microsoft.com/office/drawing/2014/main" id="{06CCB8EB-706D-B9CF-7BD0-13AC3E406C09}"/>
              </a:ext>
            </a:extLst>
          </p:cNvPr>
          <p:cNvSpPr txBox="1"/>
          <p:nvPr/>
        </p:nvSpPr>
        <p:spPr>
          <a:xfrm>
            <a:off x="1039774" y="3992368"/>
            <a:ext cx="1875934" cy="369332"/>
          </a:xfrm>
          <a:prstGeom prst="rect">
            <a:avLst/>
          </a:prstGeom>
          <a:noFill/>
          <a:ln>
            <a:solidFill>
              <a:schemeClr val="tx1"/>
            </a:solidFill>
          </a:ln>
        </p:spPr>
        <p:txBody>
          <a:bodyPr wrap="square" rtlCol="0">
            <a:spAutoFit/>
          </a:bodyPr>
          <a:lstStyle/>
          <a:p>
            <a:pPr algn="ctr"/>
            <a:r>
              <a:rPr lang="en-GB" dirty="0"/>
              <a:t>Swanwick Lodge</a:t>
            </a:r>
            <a:endParaRPr lang="en-US" dirty="0"/>
          </a:p>
        </p:txBody>
      </p:sp>
      <p:sp>
        <p:nvSpPr>
          <p:cNvPr id="5" name="TextBox 4">
            <a:extLst>
              <a:ext uri="{FF2B5EF4-FFF2-40B4-BE49-F238E27FC236}">
                <a16:creationId xmlns:a16="http://schemas.microsoft.com/office/drawing/2014/main" id="{8FA567C0-16B1-5B39-FB97-1D17B2D3FF9F}"/>
              </a:ext>
            </a:extLst>
          </p:cNvPr>
          <p:cNvSpPr txBox="1"/>
          <p:nvPr/>
        </p:nvSpPr>
        <p:spPr>
          <a:xfrm>
            <a:off x="3514627" y="3979798"/>
            <a:ext cx="1875934" cy="369332"/>
          </a:xfrm>
          <a:prstGeom prst="rect">
            <a:avLst/>
          </a:prstGeom>
          <a:noFill/>
          <a:ln>
            <a:solidFill>
              <a:schemeClr val="tx1"/>
            </a:solidFill>
          </a:ln>
        </p:spPr>
        <p:txBody>
          <a:bodyPr wrap="square" rtlCol="0">
            <a:spAutoFit/>
          </a:bodyPr>
          <a:lstStyle/>
          <a:p>
            <a:pPr algn="ctr"/>
            <a:r>
              <a:rPr lang="en-GB" dirty="0"/>
              <a:t>Leigh House</a:t>
            </a:r>
            <a:endParaRPr lang="en-US" dirty="0"/>
          </a:p>
        </p:txBody>
      </p:sp>
      <p:sp>
        <p:nvSpPr>
          <p:cNvPr id="6" name="TextBox 5">
            <a:extLst>
              <a:ext uri="{FF2B5EF4-FFF2-40B4-BE49-F238E27FC236}">
                <a16:creationId xmlns:a16="http://schemas.microsoft.com/office/drawing/2014/main" id="{C6F12B9F-9C00-8363-BE94-4FADA8307239}"/>
              </a:ext>
            </a:extLst>
          </p:cNvPr>
          <p:cNvSpPr txBox="1"/>
          <p:nvPr/>
        </p:nvSpPr>
        <p:spPr>
          <a:xfrm>
            <a:off x="6030014" y="3965659"/>
            <a:ext cx="1875934" cy="923330"/>
          </a:xfrm>
          <a:prstGeom prst="rect">
            <a:avLst/>
          </a:prstGeom>
          <a:noFill/>
          <a:ln>
            <a:solidFill>
              <a:schemeClr val="tx1"/>
            </a:solidFill>
          </a:ln>
        </p:spPr>
        <p:txBody>
          <a:bodyPr wrap="square" rtlCol="0">
            <a:spAutoFit/>
          </a:bodyPr>
          <a:lstStyle/>
          <a:p>
            <a:pPr algn="ctr"/>
            <a:r>
              <a:rPr lang="en-GB" dirty="0"/>
              <a:t>Bluebird House and </a:t>
            </a:r>
          </a:p>
          <a:p>
            <a:pPr algn="ctr"/>
            <a:r>
              <a:rPr lang="en-GB" dirty="0"/>
              <a:t>Austen House</a:t>
            </a:r>
            <a:endParaRPr lang="en-US" dirty="0"/>
          </a:p>
        </p:txBody>
      </p:sp>
      <p:sp>
        <p:nvSpPr>
          <p:cNvPr id="8" name="Star: 5 Points 7">
            <a:extLst>
              <a:ext uri="{FF2B5EF4-FFF2-40B4-BE49-F238E27FC236}">
                <a16:creationId xmlns:a16="http://schemas.microsoft.com/office/drawing/2014/main" id="{D75211CE-E707-47BB-0C79-BA70E6D70465}"/>
              </a:ext>
            </a:extLst>
          </p:cNvPr>
          <p:cNvSpPr/>
          <p:nvPr/>
        </p:nvSpPr>
        <p:spPr>
          <a:xfrm>
            <a:off x="8285380" y="2987119"/>
            <a:ext cx="2775408" cy="2613581"/>
          </a:xfrm>
          <a:prstGeom prst="star5">
            <a:avLst/>
          </a:prstGeom>
          <a:solidFill>
            <a:schemeClr val="accent1">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9A92B-3F19-C43E-547E-0E4222617878}"/>
              </a:ext>
            </a:extLst>
          </p:cNvPr>
          <p:cNvSpPr txBox="1"/>
          <p:nvPr/>
        </p:nvSpPr>
        <p:spPr>
          <a:xfrm>
            <a:off x="8759072" y="3979798"/>
            <a:ext cx="1875934" cy="369332"/>
          </a:xfrm>
          <a:prstGeom prst="rect">
            <a:avLst/>
          </a:prstGeom>
          <a:noFill/>
          <a:ln>
            <a:noFill/>
          </a:ln>
        </p:spPr>
        <p:txBody>
          <a:bodyPr wrap="square" rtlCol="0">
            <a:spAutoFit/>
          </a:bodyPr>
          <a:lstStyle/>
          <a:p>
            <a:pPr algn="ctr"/>
            <a:r>
              <a:rPr lang="en-GB" dirty="0"/>
              <a:t>Future You</a:t>
            </a:r>
            <a:endParaRPr lang="en-US" dirty="0"/>
          </a:p>
        </p:txBody>
      </p:sp>
    </p:spTree>
    <p:extLst>
      <p:ext uri="{BB962C8B-B14F-4D97-AF65-F5344CB8AC3E}">
        <p14:creationId xmlns:p14="http://schemas.microsoft.com/office/powerpoint/2010/main" val="687866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4A91-058D-0172-03B4-962F85606EB6}"/>
              </a:ext>
            </a:extLst>
          </p:cNvPr>
          <p:cNvSpPr>
            <a:spLocks noGrp="1"/>
          </p:cNvSpPr>
          <p:nvPr>
            <p:ph type="title"/>
          </p:nvPr>
        </p:nvSpPr>
        <p:spPr/>
        <p:txBody>
          <a:bodyPr/>
          <a:lstStyle/>
          <a:p>
            <a:r>
              <a:rPr lang="en-GB" dirty="0"/>
              <a:t>Future You</a:t>
            </a:r>
            <a:endParaRPr lang="en-US" dirty="0"/>
          </a:p>
        </p:txBody>
      </p:sp>
      <p:sp>
        <p:nvSpPr>
          <p:cNvPr id="3" name="Content Placeholder 2">
            <a:extLst>
              <a:ext uri="{FF2B5EF4-FFF2-40B4-BE49-F238E27FC236}">
                <a16:creationId xmlns:a16="http://schemas.microsoft.com/office/drawing/2014/main" id="{E5FE43B7-A313-EE41-AE23-8EEF7200E26E}"/>
              </a:ext>
            </a:extLst>
          </p:cNvPr>
          <p:cNvSpPr>
            <a:spLocks noGrp="1"/>
          </p:cNvSpPr>
          <p:nvPr>
            <p:ph idx="1"/>
          </p:nvPr>
        </p:nvSpPr>
        <p:spPr>
          <a:xfrm>
            <a:off x="609601" y="1591712"/>
            <a:ext cx="10972800" cy="4032449"/>
          </a:xfrm>
        </p:spPr>
        <p:txBody>
          <a:bodyPr/>
          <a:lstStyle/>
          <a:p>
            <a:r>
              <a:rPr lang="en-GB" dirty="0"/>
              <a:t>Hybrid provision</a:t>
            </a:r>
          </a:p>
          <a:p>
            <a:r>
              <a:rPr lang="en-GB" dirty="0"/>
              <a:t>Short-term intervention</a:t>
            </a:r>
          </a:p>
          <a:p>
            <a:r>
              <a:rPr lang="en-GB" dirty="0"/>
              <a:t>Commissioned by schools, Hampshire Education and Inclusion, SEND teams and Social care</a:t>
            </a:r>
          </a:p>
          <a:p>
            <a:r>
              <a:rPr lang="en-GB" dirty="0"/>
              <a:t>Designed to build independence and build confidence</a:t>
            </a:r>
          </a:p>
          <a:p>
            <a:r>
              <a:rPr lang="en-GB" dirty="0"/>
              <a:t>Match school curriculum</a:t>
            </a:r>
          </a:p>
          <a:p>
            <a:r>
              <a:rPr lang="en-GB" dirty="0"/>
              <a:t>Last academic year 50 students returned to full time provision – 74% with an EHCP</a:t>
            </a:r>
          </a:p>
          <a:p>
            <a:endParaRPr lang="en-US" dirty="0"/>
          </a:p>
        </p:txBody>
      </p:sp>
    </p:spTree>
    <p:extLst>
      <p:ext uri="{BB962C8B-B14F-4D97-AF65-F5344CB8AC3E}">
        <p14:creationId xmlns:p14="http://schemas.microsoft.com/office/powerpoint/2010/main" val="3036273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alendar with numbers and a black background&#10;&#10;Description automatically generated">
            <a:extLst>
              <a:ext uri="{FF2B5EF4-FFF2-40B4-BE49-F238E27FC236}">
                <a16:creationId xmlns:a16="http://schemas.microsoft.com/office/drawing/2014/main" id="{54C67B6A-25B5-EBA0-C108-C52316131693}"/>
              </a:ext>
            </a:extLst>
          </p:cNvPr>
          <p:cNvPicPr>
            <a:picLocks noChangeAspect="1"/>
          </p:cNvPicPr>
          <p:nvPr/>
        </p:nvPicPr>
        <p:blipFill>
          <a:blip r:embed="rId2"/>
          <a:stretch>
            <a:fillRect/>
          </a:stretch>
        </p:blipFill>
        <p:spPr>
          <a:xfrm>
            <a:off x="1306987" y="1321978"/>
            <a:ext cx="9854001" cy="4439378"/>
          </a:xfrm>
          <a:prstGeom prst="rect">
            <a:avLst/>
          </a:prstGeom>
        </p:spPr>
      </p:pic>
    </p:spTree>
    <p:extLst>
      <p:ext uri="{BB962C8B-B14F-4D97-AF65-F5344CB8AC3E}">
        <p14:creationId xmlns:p14="http://schemas.microsoft.com/office/powerpoint/2010/main" val="318600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A82F-672B-88FA-8293-8FC81C5F4DB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19BA22E-9315-7EDA-0D9A-670B19405BA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492AD5E1-D103-2500-A41E-3005F9D28571}"/>
              </a:ext>
            </a:extLst>
          </p:cNvPr>
          <p:cNvPicPr>
            <a:picLocks noChangeAspect="1"/>
          </p:cNvPicPr>
          <p:nvPr/>
        </p:nvPicPr>
        <p:blipFill>
          <a:blip r:embed="rId2"/>
          <a:stretch>
            <a:fillRect/>
          </a:stretch>
        </p:blipFill>
        <p:spPr>
          <a:xfrm>
            <a:off x="184110" y="568960"/>
            <a:ext cx="12432164" cy="6014402"/>
          </a:xfrm>
          <a:prstGeom prst="rect">
            <a:avLst/>
          </a:prstGeom>
        </p:spPr>
      </p:pic>
    </p:spTree>
    <p:extLst>
      <p:ext uri="{BB962C8B-B14F-4D97-AF65-F5344CB8AC3E}">
        <p14:creationId xmlns:p14="http://schemas.microsoft.com/office/powerpoint/2010/main" val="1244398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6FF7-C456-A20E-0C60-17998FFF9B5F}"/>
              </a:ext>
            </a:extLst>
          </p:cNvPr>
          <p:cNvSpPr>
            <a:spLocks noGrp="1"/>
          </p:cNvSpPr>
          <p:nvPr>
            <p:ph type="title"/>
          </p:nvPr>
        </p:nvSpPr>
        <p:spPr/>
        <p:txBody>
          <a:bodyPr/>
          <a:lstStyle/>
          <a:p>
            <a:r>
              <a:rPr lang="en-GB" dirty="0"/>
              <a:t>Science curriculum</a:t>
            </a:r>
            <a:endParaRPr lang="en-US" dirty="0"/>
          </a:p>
        </p:txBody>
      </p:sp>
      <p:sp>
        <p:nvSpPr>
          <p:cNvPr id="3" name="Content Placeholder 2">
            <a:extLst>
              <a:ext uri="{FF2B5EF4-FFF2-40B4-BE49-F238E27FC236}">
                <a16:creationId xmlns:a16="http://schemas.microsoft.com/office/drawing/2014/main" id="{E0AA526A-5393-0E6C-2B4E-9E68D0E50154}"/>
              </a:ext>
            </a:extLst>
          </p:cNvPr>
          <p:cNvSpPr>
            <a:spLocks noGrp="1"/>
          </p:cNvSpPr>
          <p:nvPr>
            <p:ph idx="1"/>
          </p:nvPr>
        </p:nvSpPr>
        <p:spPr/>
        <p:txBody>
          <a:bodyPr/>
          <a:lstStyle/>
          <a:p>
            <a:r>
              <a:rPr lang="en-GB" dirty="0"/>
              <a:t>All online</a:t>
            </a:r>
          </a:p>
          <a:p>
            <a:r>
              <a:rPr lang="en-GB" dirty="0"/>
              <a:t>AQA Combined Science – higher tier is targeted</a:t>
            </a:r>
          </a:p>
          <a:p>
            <a:r>
              <a:rPr lang="en-GB" dirty="0"/>
              <a:t>All lessons are differentiated to individual students</a:t>
            </a:r>
          </a:p>
          <a:p>
            <a:r>
              <a:rPr lang="en-GB" dirty="0"/>
              <a:t>Teams – Class notebook</a:t>
            </a:r>
          </a:p>
          <a:p>
            <a:r>
              <a:rPr lang="en-GB" dirty="0"/>
              <a:t>3x 50 minute lessons a week</a:t>
            </a:r>
          </a:p>
          <a:p>
            <a:r>
              <a:rPr lang="en-GB" dirty="0"/>
              <a:t>8 week learning cycles</a:t>
            </a:r>
            <a:endParaRPr lang="en-US" dirty="0"/>
          </a:p>
        </p:txBody>
      </p:sp>
    </p:spTree>
    <p:extLst>
      <p:ext uri="{BB962C8B-B14F-4D97-AF65-F5344CB8AC3E}">
        <p14:creationId xmlns:p14="http://schemas.microsoft.com/office/powerpoint/2010/main" val="3988415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382F-C715-5E78-D84F-FBE2C8C7ACD8}"/>
              </a:ext>
            </a:extLst>
          </p:cNvPr>
          <p:cNvSpPr>
            <a:spLocks noGrp="1"/>
          </p:cNvSpPr>
          <p:nvPr>
            <p:ph type="title"/>
          </p:nvPr>
        </p:nvSpPr>
        <p:spPr/>
        <p:txBody>
          <a:bodyPr/>
          <a:lstStyle/>
          <a:p>
            <a:r>
              <a:rPr lang="en-GB" dirty="0"/>
              <a:t>Teaching online – post pandemic</a:t>
            </a:r>
            <a:endParaRPr lang="en-US" dirty="0"/>
          </a:p>
        </p:txBody>
      </p:sp>
      <p:sp>
        <p:nvSpPr>
          <p:cNvPr id="108" name="Content Placeholder 107">
            <a:extLst>
              <a:ext uri="{FF2B5EF4-FFF2-40B4-BE49-F238E27FC236}">
                <a16:creationId xmlns:a16="http://schemas.microsoft.com/office/drawing/2014/main" id="{CA8C6E16-5C97-6CED-E19D-D4A1B6B6D2A5}"/>
              </a:ext>
            </a:extLst>
          </p:cNvPr>
          <p:cNvSpPr>
            <a:spLocks noGrp="1"/>
          </p:cNvSpPr>
          <p:nvPr>
            <p:ph idx="1"/>
          </p:nvPr>
        </p:nvSpPr>
        <p:spPr/>
        <p:txBody>
          <a:bodyPr/>
          <a:lstStyle/>
          <a:p>
            <a:r>
              <a:rPr lang="en-GB" dirty="0"/>
              <a:t>How do I m</a:t>
            </a:r>
            <a:r>
              <a:rPr lang="en-US" dirty="0" err="1"/>
              <a:t>ake</a:t>
            </a:r>
            <a:r>
              <a:rPr lang="en-US" dirty="0"/>
              <a:t> it engaging?</a:t>
            </a:r>
          </a:p>
          <a:p>
            <a:r>
              <a:rPr lang="en-US" dirty="0"/>
              <a:t>What can they actually do at home?</a:t>
            </a:r>
          </a:p>
          <a:p>
            <a:r>
              <a:rPr lang="en-US" dirty="0"/>
              <a:t>How can I make sure they have the equipment?</a:t>
            </a:r>
            <a:endParaRPr lang="en-GB" dirty="0"/>
          </a:p>
        </p:txBody>
      </p:sp>
    </p:spTree>
    <p:extLst>
      <p:ext uri="{BB962C8B-B14F-4D97-AF65-F5344CB8AC3E}">
        <p14:creationId xmlns:p14="http://schemas.microsoft.com/office/powerpoint/2010/main" val="235530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233680" y="1453516"/>
            <a:ext cx="10972800" cy="4394801"/>
          </a:xfrm>
        </p:spPr>
        <p:txBody>
          <a:bodyPr>
            <a:normAutofit/>
          </a:bodyPr>
          <a:lstStyle/>
          <a:p>
            <a:pPr marL="50800" indent="0">
              <a:buNone/>
            </a:pPr>
            <a:r>
              <a:rPr lang="en-GB" dirty="0"/>
              <a:t>Discuss, try, review</a:t>
            </a:r>
          </a:p>
          <a:p>
            <a:pPr marL="50800" indent="0">
              <a:buNone/>
            </a:pPr>
            <a:endParaRPr lang="en-GB" dirty="0"/>
          </a:p>
          <a:p>
            <a:pPr marL="50800" indent="0">
              <a:buNone/>
            </a:pPr>
            <a:r>
              <a:rPr lang="en-GB" dirty="0"/>
              <a:t>HIAS Science Moodle</a:t>
            </a:r>
          </a:p>
          <a:p>
            <a:pPr marL="50800" indent="0">
              <a:buNone/>
            </a:pPr>
            <a:r>
              <a:rPr lang="en-GB" dirty="0"/>
              <a:t>Course Materials</a:t>
            </a:r>
          </a:p>
          <a:p>
            <a:pPr marL="50800" indent="0">
              <a:buNone/>
            </a:pPr>
            <a:r>
              <a:rPr lang="en-GB" dirty="0"/>
              <a:t>Secondary</a:t>
            </a:r>
          </a:p>
          <a:p>
            <a:pPr marL="50800" indent="0">
              <a:buNone/>
            </a:pPr>
            <a:r>
              <a:rPr lang="en-GB" dirty="0"/>
              <a:t>HODs Network 2023-2024</a:t>
            </a:r>
          </a:p>
          <a:p>
            <a:pPr marL="50800" indent="0">
              <a:buNone/>
            </a:pPr>
            <a:endParaRPr lang="en-GB" dirty="0"/>
          </a:p>
          <a:p>
            <a:pPr marL="50800" indent="0">
              <a:buNone/>
            </a:pPr>
            <a:r>
              <a:rPr lang="en-GB" dirty="0"/>
              <a:t>Section of the chapter on Dual Coding and BCM</a:t>
            </a:r>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a:p>
            <a:pPr marL="50800" indent="0">
              <a:buNone/>
            </a:pPr>
            <a:endParaRPr lang="en-GB" dirty="0"/>
          </a:p>
        </p:txBody>
      </p:sp>
      <p:pic>
        <p:nvPicPr>
          <p:cNvPr id="4" name="Picture 3" descr="A cover of a book&#10;&#10;Description automatically generated">
            <a:extLst>
              <a:ext uri="{FF2B5EF4-FFF2-40B4-BE49-F238E27FC236}">
                <a16:creationId xmlns:a16="http://schemas.microsoft.com/office/drawing/2014/main" id="{4735A6C3-4477-5FA0-E743-BCDC01E4A82B}"/>
              </a:ext>
            </a:extLst>
          </p:cNvPr>
          <p:cNvPicPr>
            <a:picLocks noChangeAspect="1"/>
          </p:cNvPicPr>
          <p:nvPr/>
        </p:nvPicPr>
        <p:blipFill>
          <a:blip r:embed="rId2"/>
          <a:stretch>
            <a:fillRect/>
          </a:stretch>
        </p:blipFill>
        <p:spPr>
          <a:xfrm>
            <a:off x="8514080" y="846138"/>
            <a:ext cx="3677920" cy="571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1897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609600" y="1417638"/>
            <a:ext cx="10972800" cy="4394801"/>
          </a:xfrm>
        </p:spPr>
        <p:txBody>
          <a:bodyPr>
            <a:normAutofit fontScale="85000" lnSpcReduction="20000"/>
          </a:bodyPr>
          <a:lstStyle/>
          <a:p>
            <a:pPr marL="50800" indent="0">
              <a:buNone/>
            </a:pPr>
            <a:r>
              <a:rPr lang="en-GB" dirty="0"/>
              <a:t>Discuss, try, review</a:t>
            </a:r>
          </a:p>
          <a:p>
            <a:pPr marL="50800" indent="0">
              <a:buNone/>
            </a:pPr>
            <a:endParaRPr lang="en-GB" dirty="0"/>
          </a:p>
          <a:p>
            <a:pPr marL="50800" indent="0">
              <a:buNone/>
            </a:pPr>
            <a:r>
              <a:rPr lang="en-GB" dirty="0"/>
              <a:t>Hints and tips to get started:</a:t>
            </a:r>
          </a:p>
          <a:p>
            <a:r>
              <a:rPr lang="en-GB" dirty="0"/>
              <a:t>Need a decent visualiser</a:t>
            </a:r>
          </a:p>
          <a:p>
            <a:r>
              <a:rPr lang="en-GB" dirty="0"/>
              <a:t>Have a variety of books to use- </a:t>
            </a:r>
          </a:p>
          <a:p>
            <a:pPr marL="50800" indent="0">
              <a:buNone/>
            </a:pPr>
            <a:r>
              <a:rPr lang="en-GB" dirty="0"/>
              <a:t>     squared, plain, lined</a:t>
            </a:r>
          </a:p>
          <a:p>
            <a:r>
              <a:rPr lang="en-GB" dirty="0"/>
              <a:t>Start with something familiar- </a:t>
            </a:r>
          </a:p>
          <a:p>
            <a:pPr marL="50800" indent="0">
              <a:buNone/>
            </a:pPr>
            <a:r>
              <a:rPr lang="en-GB" dirty="0"/>
              <a:t>     connect to existing related knowledge</a:t>
            </a:r>
          </a:p>
          <a:p>
            <a:r>
              <a:rPr lang="en-GB" dirty="0"/>
              <a:t>Using a framework like Cornell notes can help </a:t>
            </a:r>
          </a:p>
          <a:p>
            <a:pPr marL="50800" indent="0">
              <a:buNone/>
            </a:pPr>
            <a:r>
              <a:rPr lang="en-GB" dirty="0"/>
              <a:t>      organise thoughts and explanations</a:t>
            </a:r>
          </a:p>
          <a:p>
            <a:r>
              <a:rPr lang="en-GB" dirty="0"/>
              <a:t>Pupils should watch before they copy anything down</a:t>
            </a:r>
          </a:p>
          <a:p>
            <a:pPr marL="50800" indent="0">
              <a:buNone/>
            </a:pPr>
            <a:endParaRPr lang="en-GB" dirty="0"/>
          </a:p>
          <a:p>
            <a:pPr marL="50800" indent="0">
              <a:buNone/>
            </a:pPr>
            <a:endParaRPr lang="en-GB" dirty="0"/>
          </a:p>
        </p:txBody>
      </p:sp>
      <p:pic>
        <p:nvPicPr>
          <p:cNvPr id="4" name="Picture 3" descr="A cover of a book&#10;&#10;Description automatically generated">
            <a:extLst>
              <a:ext uri="{FF2B5EF4-FFF2-40B4-BE49-F238E27FC236}">
                <a16:creationId xmlns:a16="http://schemas.microsoft.com/office/drawing/2014/main" id="{4735A6C3-4477-5FA0-E743-BCDC01E4A82B}"/>
              </a:ext>
            </a:extLst>
          </p:cNvPr>
          <p:cNvPicPr>
            <a:picLocks noChangeAspect="1"/>
          </p:cNvPicPr>
          <p:nvPr/>
        </p:nvPicPr>
        <p:blipFill>
          <a:blip r:embed="rId2"/>
          <a:stretch>
            <a:fillRect/>
          </a:stretch>
        </p:blipFill>
        <p:spPr>
          <a:xfrm>
            <a:off x="8344390" y="871474"/>
            <a:ext cx="3677920" cy="571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4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76-7661-658C-E234-7F7400C3DCB2}"/>
              </a:ext>
            </a:extLst>
          </p:cNvPr>
          <p:cNvSpPr>
            <a:spLocks noGrp="1"/>
          </p:cNvSpPr>
          <p:nvPr>
            <p:ph type="title"/>
          </p:nvPr>
        </p:nvSpPr>
        <p:spPr/>
        <p:txBody>
          <a:bodyPr/>
          <a:lstStyle/>
          <a:p>
            <a:r>
              <a:rPr lang="en-GB" dirty="0"/>
              <a:t>Steering Group Focus: Dual coding and Blank canvas modelling</a:t>
            </a:r>
          </a:p>
        </p:txBody>
      </p:sp>
      <p:sp>
        <p:nvSpPr>
          <p:cNvPr id="3" name="Text Placeholder 2">
            <a:extLst>
              <a:ext uri="{FF2B5EF4-FFF2-40B4-BE49-F238E27FC236}">
                <a16:creationId xmlns:a16="http://schemas.microsoft.com/office/drawing/2014/main" id="{54A96DFB-E994-C85B-E479-32D4CC6F07E9}"/>
              </a:ext>
            </a:extLst>
          </p:cNvPr>
          <p:cNvSpPr>
            <a:spLocks noGrp="1"/>
          </p:cNvSpPr>
          <p:nvPr>
            <p:ph type="body" idx="1"/>
          </p:nvPr>
        </p:nvSpPr>
        <p:spPr>
          <a:xfrm>
            <a:off x="314960" y="1591725"/>
            <a:ext cx="10972800" cy="4394801"/>
          </a:xfrm>
        </p:spPr>
        <p:txBody>
          <a:bodyPr>
            <a:normAutofit/>
          </a:bodyPr>
          <a:lstStyle/>
          <a:p>
            <a:pPr marL="50800" indent="0">
              <a:buNone/>
            </a:pPr>
            <a:r>
              <a:rPr lang="en-GB" dirty="0"/>
              <a:t>Discuss, try, review</a:t>
            </a:r>
          </a:p>
          <a:p>
            <a:pPr marL="50800" indent="0">
              <a:buNone/>
            </a:pPr>
            <a:endParaRPr lang="en-GB" dirty="0"/>
          </a:p>
          <a:p>
            <a:pPr marL="50800" indent="0">
              <a:buNone/>
            </a:pPr>
            <a:r>
              <a:rPr lang="en-GB" dirty="0"/>
              <a:t>Have a go if you are interested. </a:t>
            </a:r>
          </a:p>
          <a:p>
            <a:pPr marL="50800" indent="0">
              <a:buNone/>
            </a:pPr>
            <a:r>
              <a:rPr lang="en-GB" dirty="0"/>
              <a:t>Members of the steering group will be sharing </a:t>
            </a:r>
            <a:br>
              <a:rPr lang="en-GB" dirty="0"/>
            </a:br>
            <a:r>
              <a:rPr lang="en-GB" dirty="0"/>
              <a:t>at the next face to face meeting in February, and </a:t>
            </a:r>
            <a:br>
              <a:rPr lang="en-GB" dirty="0"/>
            </a:br>
            <a:r>
              <a:rPr lang="en-GB" dirty="0"/>
              <a:t>in the virtual meeting in December, we will review </a:t>
            </a:r>
            <a:br>
              <a:rPr lang="en-GB" dirty="0"/>
            </a:br>
            <a:r>
              <a:rPr lang="en-GB" dirty="0"/>
              <a:t>and discuss some more. </a:t>
            </a:r>
          </a:p>
          <a:p>
            <a:pPr marL="50800" indent="0">
              <a:buNone/>
            </a:pPr>
            <a:endParaRPr lang="en-GB" dirty="0"/>
          </a:p>
        </p:txBody>
      </p:sp>
      <p:pic>
        <p:nvPicPr>
          <p:cNvPr id="4" name="Picture 3" descr="A cover of a book&#10;&#10;Description automatically generated">
            <a:extLst>
              <a:ext uri="{FF2B5EF4-FFF2-40B4-BE49-F238E27FC236}">
                <a16:creationId xmlns:a16="http://schemas.microsoft.com/office/drawing/2014/main" id="{4735A6C3-4477-5FA0-E743-BCDC01E4A82B}"/>
              </a:ext>
            </a:extLst>
          </p:cNvPr>
          <p:cNvPicPr>
            <a:picLocks noChangeAspect="1"/>
          </p:cNvPicPr>
          <p:nvPr/>
        </p:nvPicPr>
        <p:blipFill>
          <a:blip r:embed="rId2"/>
          <a:stretch>
            <a:fillRect/>
          </a:stretch>
        </p:blipFill>
        <p:spPr>
          <a:xfrm>
            <a:off x="8432800" y="871474"/>
            <a:ext cx="3677920" cy="571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0987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4AFC-883F-3F97-5C10-C767E2A2B959}"/>
              </a:ext>
            </a:extLst>
          </p:cNvPr>
          <p:cNvSpPr>
            <a:spLocks noGrp="1"/>
          </p:cNvSpPr>
          <p:nvPr>
            <p:ph type="title"/>
          </p:nvPr>
        </p:nvSpPr>
        <p:spPr/>
        <p:txBody>
          <a:bodyPr/>
          <a:lstStyle/>
          <a:p>
            <a:r>
              <a:rPr lang="en-GB" dirty="0"/>
              <a:t>Book of the Term</a:t>
            </a:r>
          </a:p>
        </p:txBody>
      </p:sp>
      <p:sp>
        <p:nvSpPr>
          <p:cNvPr id="3" name="Text Placeholder 2">
            <a:extLst>
              <a:ext uri="{FF2B5EF4-FFF2-40B4-BE49-F238E27FC236}">
                <a16:creationId xmlns:a16="http://schemas.microsoft.com/office/drawing/2014/main" id="{D0D2946E-04D5-9708-637E-5740AE23DF7E}"/>
              </a:ext>
            </a:extLst>
          </p:cNvPr>
          <p:cNvSpPr>
            <a:spLocks noGrp="1"/>
          </p:cNvSpPr>
          <p:nvPr>
            <p:ph type="body" idx="1"/>
          </p:nvPr>
        </p:nvSpPr>
        <p:spPr/>
        <p:txBody>
          <a:bodyPr/>
          <a:lstStyle/>
          <a:p>
            <a:r>
              <a:rPr lang="en-GB" dirty="0"/>
              <a:t>Has helped me think on </a:t>
            </a:r>
            <a:br>
              <a:rPr lang="en-GB" dirty="0"/>
            </a:br>
            <a:r>
              <a:rPr lang="en-GB" dirty="0"/>
              <a:t>my explanations and </a:t>
            </a:r>
            <a:br>
              <a:rPr lang="en-GB" dirty="0"/>
            </a:br>
            <a:r>
              <a:rPr lang="en-GB" dirty="0"/>
              <a:t>sequencing of knowledge</a:t>
            </a:r>
            <a:br>
              <a:rPr lang="en-GB" dirty="0"/>
            </a:br>
            <a:r>
              <a:rPr lang="en-GB" dirty="0"/>
              <a:t>in curriculums and lessons</a:t>
            </a:r>
          </a:p>
        </p:txBody>
      </p:sp>
      <p:pic>
        <p:nvPicPr>
          <p:cNvPr id="5" name="Picture 4">
            <a:extLst>
              <a:ext uri="{FF2B5EF4-FFF2-40B4-BE49-F238E27FC236}">
                <a16:creationId xmlns:a16="http://schemas.microsoft.com/office/drawing/2014/main" id="{38C2E4E1-C391-05BB-E448-6D6907B1CCAD}"/>
              </a:ext>
            </a:extLst>
          </p:cNvPr>
          <p:cNvPicPr>
            <a:picLocks noChangeAspect="1"/>
          </p:cNvPicPr>
          <p:nvPr/>
        </p:nvPicPr>
        <p:blipFill>
          <a:blip r:embed="rId2"/>
          <a:stretch>
            <a:fillRect/>
          </a:stretch>
        </p:blipFill>
        <p:spPr>
          <a:xfrm>
            <a:off x="5524990" y="1186844"/>
            <a:ext cx="6518620" cy="4681157"/>
          </a:xfrm>
          <a:prstGeom prst="rect">
            <a:avLst/>
          </a:prstGeom>
        </p:spPr>
      </p:pic>
    </p:spTree>
    <p:extLst>
      <p:ext uri="{BB962C8B-B14F-4D97-AF65-F5344CB8AC3E}">
        <p14:creationId xmlns:p14="http://schemas.microsoft.com/office/powerpoint/2010/main" val="4223557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609F-FDF7-BF8D-C503-667D55FFD71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38A5531-9A39-1BD9-DD6C-8B991D4E77D3}"/>
              </a:ext>
            </a:extLst>
          </p:cNvPr>
          <p:cNvSpPr>
            <a:spLocks noGrp="1"/>
          </p:cNvSpPr>
          <p:nvPr>
            <p:ph type="body" idx="1"/>
          </p:nvPr>
        </p:nvSpPr>
        <p:spPr/>
        <p:txBody>
          <a:bodyPr/>
          <a:lstStyle/>
          <a:p>
            <a:r>
              <a:rPr lang="en-GB" dirty="0"/>
              <a:t>In School CPD offer</a:t>
            </a:r>
          </a:p>
        </p:txBody>
      </p:sp>
      <p:pic>
        <p:nvPicPr>
          <p:cNvPr id="5" name="Picture 4">
            <a:extLst>
              <a:ext uri="{FF2B5EF4-FFF2-40B4-BE49-F238E27FC236}">
                <a16:creationId xmlns:a16="http://schemas.microsoft.com/office/drawing/2014/main" id="{3291478D-6C0E-5CD0-977E-0512FB00C4CC}"/>
              </a:ext>
            </a:extLst>
          </p:cNvPr>
          <p:cNvPicPr>
            <a:picLocks noChangeAspect="1"/>
          </p:cNvPicPr>
          <p:nvPr/>
        </p:nvPicPr>
        <p:blipFill>
          <a:blip r:embed="rId2"/>
          <a:stretch>
            <a:fillRect/>
          </a:stretch>
        </p:blipFill>
        <p:spPr>
          <a:xfrm>
            <a:off x="3708400" y="132080"/>
            <a:ext cx="5075900" cy="7092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907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4;gf5e7434798_0_1">
            <a:extLst>
              <a:ext uri="{FF2B5EF4-FFF2-40B4-BE49-F238E27FC236}">
                <a16:creationId xmlns:a16="http://schemas.microsoft.com/office/drawing/2014/main" id="{7D4D40D6-FCF4-CC6B-30AE-A045C34D85CA}"/>
              </a:ext>
            </a:extLst>
          </p:cNvPr>
          <p:cNvSpPr txBox="1">
            <a:spLocks/>
          </p:cNvSpPr>
          <p:nvPr/>
        </p:nvSpPr>
        <p:spPr>
          <a:xfrm>
            <a:off x="935509" y="569139"/>
            <a:ext cx="61311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kern="0" dirty="0"/>
              <a:t>Thank you</a:t>
            </a:r>
          </a:p>
        </p:txBody>
      </p:sp>
      <p:sp>
        <p:nvSpPr>
          <p:cNvPr id="4" name="Google Shape;65;gf5e7434798_0_1">
            <a:extLst>
              <a:ext uri="{FF2B5EF4-FFF2-40B4-BE49-F238E27FC236}">
                <a16:creationId xmlns:a16="http://schemas.microsoft.com/office/drawing/2014/main" id="{6366E392-4BD5-60FE-A73C-ECC829F36B73}"/>
              </a:ext>
            </a:extLst>
          </p:cNvPr>
          <p:cNvSpPr txBox="1">
            <a:spLocks/>
          </p:cNvSpPr>
          <p:nvPr/>
        </p:nvSpPr>
        <p:spPr>
          <a:xfrm>
            <a:off x="940085" y="1475091"/>
            <a:ext cx="3848337" cy="453919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70000"/>
              </a:lnSpc>
              <a:spcBef>
                <a:spcPts val="700"/>
              </a:spcBef>
              <a:buSzPts val="1100"/>
              <a:buFont typeface="Arial"/>
              <a:buNone/>
            </a:pPr>
            <a:r>
              <a:rPr lang="en-GB" sz="2600" kern="0" dirty="0"/>
              <a:t>Enjoy the rest of the half term and have a great half term break</a:t>
            </a:r>
          </a:p>
          <a:p>
            <a:pPr marL="0" indent="0">
              <a:lnSpc>
                <a:spcPct val="70000"/>
              </a:lnSpc>
              <a:spcBef>
                <a:spcPts val="700"/>
              </a:spcBef>
              <a:buSzPts val="1100"/>
              <a:buFont typeface="Arial"/>
              <a:buNone/>
            </a:pPr>
            <a:endParaRPr lang="en-GB" sz="2600" kern="0" dirty="0"/>
          </a:p>
          <a:p>
            <a:pPr marL="0" indent="0">
              <a:lnSpc>
                <a:spcPct val="70000"/>
              </a:lnSpc>
              <a:spcBef>
                <a:spcPts val="700"/>
              </a:spcBef>
              <a:buSzPts val="1100"/>
              <a:buFont typeface="Arial"/>
              <a:buNone/>
            </a:pPr>
            <a:br>
              <a:rPr lang="en-GB" sz="2600" kern="0" dirty="0"/>
            </a:br>
            <a:r>
              <a:rPr lang="en-GB" sz="2600" kern="0" dirty="0"/>
              <a:t>Please complete the feedback form for this session</a:t>
            </a:r>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kern="0" dirty="0"/>
          </a:p>
          <a:p>
            <a:pPr indent="-393700">
              <a:lnSpc>
                <a:spcPct val="70000"/>
              </a:lnSpc>
              <a:spcBef>
                <a:spcPts val="0"/>
              </a:spcBef>
              <a:buSzPts val="2600"/>
              <a:buFont typeface="Arial"/>
              <a:buChar char="●"/>
            </a:pPr>
            <a:endParaRPr lang="en-GB" sz="2600" b="1" kern="0" dirty="0"/>
          </a:p>
          <a:p>
            <a:pPr indent="-393700">
              <a:lnSpc>
                <a:spcPct val="70000"/>
              </a:lnSpc>
              <a:spcBef>
                <a:spcPts val="0"/>
              </a:spcBef>
              <a:buSzPts val="2600"/>
              <a:buFont typeface="Arial"/>
              <a:buChar char="●"/>
            </a:pPr>
            <a:endParaRPr lang="en-GB" sz="2600" kern="0" dirty="0"/>
          </a:p>
          <a:p>
            <a:pPr marL="0" indent="0">
              <a:lnSpc>
                <a:spcPct val="70000"/>
              </a:lnSpc>
              <a:spcBef>
                <a:spcPts val="0"/>
              </a:spcBef>
              <a:buSzPts val="1100"/>
              <a:buFont typeface="Arial"/>
              <a:buNone/>
            </a:pPr>
            <a:endParaRPr lang="en-GB" sz="2600" kern="0" dirty="0"/>
          </a:p>
          <a:p>
            <a:pPr indent="0">
              <a:lnSpc>
                <a:spcPct val="70000"/>
              </a:lnSpc>
              <a:spcBef>
                <a:spcPts val="0"/>
              </a:spcBef>
              <a:buFont typeface="Arial"/>
              <a:buNone/>
            </a:pPr>
            <a:endParaRPr lang="en-GB" sz="2600" kern="0" dirty="0"/>
          </a:p>
          <a:p>
            <a:pPr marL="0" indent="0">
              <a:lnSpc>
                <a:spcPct val="70000"/>
              </a:lnSpc>
              <a:spcBef>
                <a:spcPts val="0"/>
              </a:spcBef>
              <a:buSzPts val="1100"/>
              <a:buFont typeface="Arial"/>
              <a:buNone/>
            </a:pPr>
            <a:endParaRPr lang="en-GB" sz="2600" kern="0" dirty="0"/>
          </a:p>
          <a:p>
            <a:pPr indent="0">
              <a:lnSpc>
                <a:spcPct val="70000"/>
              </a:lnSpc>
              <a:spcBef>
                <a:spcPts val="0"/>
              </a:spcBef>
              <a:buFont typeface="Arial"/>
              <a:buNone/>
            </a:pPr>
            <a:endParaRPr lang="en-GB" sz="2600" kern="0" dirty="0"/>
          </a:p>
        </p:txBody>
      </p:sp>
      <p:pic>
        <p:nvPicPr>
          <p:cNvPr id="7" name="Picture 2" descr="See the source image">
            <a:extLst>
              <a:ext uri="{FF2B5EF4-FFF2-40B4-BE49-F238E27FC236}">
                <a16:creationId xmlns:a16="http://schemas.microsoft.com/office/drawing/2014/main" id="{DBD17777-EC8A-7D3C-E0EE-07B25ECFA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17"/>
          <a:stretch/>
        </p:blipFill>
        <p:spPr bwMode="auto">
          <a:xfrm>
            <a:off x="4671451" y="2458479"/>
            <a:ext cx="1424549" cy="15020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9D84E53-EC38-1F00-6677-63C352FC9D91}"/>
              </a:ext>
            </a:extLst>
          </p:cNvPr>
          <p:cNvPicPr>
            <a:picLocks noChangeAspect="1"/>
          </p:cNvPicPr>
          <p:nvPr/>
        </p:nvPicPr>
        <p:blipFill>
          <a:blip r:embed="rId3"/>
          <a:stretch>
            <a:fillRect/>
          </a:stretch>
        </p:blipFill>
        <p:spPr>
          <a:xfrm>
            <a:off x="1377546" y="4067776"/>
            <a:ext cx="2623513" cy="2630266"/>
          </a:xfrm>
          <a:prstGeom prst="rect">
            <a:avLst/>
          </a:prstGeom>
        </p:spPr>
      </p:pic>
      <p:sp>
        <p:nvSpPr>
          <p:cNvPr id="5" name="TextBox 4">
            <a:extLst>
              <a:ext uri="{FF2B5EF4-FFF2-40B4-BE49-F238E27FC236}">
                <a16:creationId xmlns:a16="http://schemas.microsoft.com/office/drawing/2014/main" id="{AB4F8D2A-49CC-3DFB-1D62-4208C43337C4}"/>
              </a:ext>
            </a:extLst>
          </p:cNvPr>
          <p:cNvSpPr txBox="1"/>
          <p:nvPr/>
        </p:nvSpPr>
        <p:spPr>
          <a:xfrm>
            <a:off x="6117176" y="1171102"/>
            <a:ext cx="5134739" cy="646331"/>
          </a:xfrm>
          <a:prstGeom prst="rect">
            <a:avLst/>
          </a:prstGeom>
          <a:noFill/>
        </p:spPr>
        <p:txBody>
          <a:bodyPr wrap="none" rtlCol="0">
            <a:spAutoFit/>
          </a:bodyPr>
          <a:lstStyle/>
          <a:p>
            <a:pPr algn="ctr"/>
            <a:r>
              <a:rPr lang="en-GB" sz="1800" b="1" kern="0" dirty="0"/>
              <a:t>All 23/24 network sessions now bookable on </a:t>
            </a:r>
          </a:p>
          <a:p>
            <a:pPr algn="ctr"/>
            <a:r>
              <a:rPr lang="en-GB" sz="1800" b="1" kern="0" dirty="0"/>
              <a:t>Learning Zone</a:t>
            </a:r>
            <a:endParaRPr lang="en-GB" b="1" dirty="0"/>
          </a:p>
        </p:txBody>
      </p:sp>
      <p:pic>
        <p:nvPicPr>
          <p:cNvPr id="3076" name="Picture 4" descr="14 Best Autumn Poems - Classic Poems About Fall">
            <a:extLst>
              <a:ext uri="{FF2B5EF4-FFF2-40B4-BE49-F238E27FC236}">
                <a16:creationId xmlns:a16="http://schemas.microsoft.com/office/drawing/2014/main" id="{AED94DF5-52D8-D1D6-FE39-172151189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597" y="2281278"/>
            <a:ext cx="4235885" cy="422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4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gedee9bb90c_1_0"/>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82" name="Google Shape;82;gedee9bb90c_1_0"/>
          <p:cNvSpPr txBox="1"/>
          <p:nvPr/>
        </p:nvSpPr>
        <p:spPr>
          <a:xfrm>
            <a:off x="8297428" y="1274632"/>
            <a:ext cx="2451951" cy="677078"/>
          </a:xfrm>
          <a:prstGeom prst="rect">
            <a:avLst/>
          </a:prstGeom>
          <a:noFill/>
          <a:ln>
            <a:noFill/>
          </a:ln>
        </p:spPr>
        <p:txBody>
          <a:bodyPr spcFirstLastPara="1" wrap="square" lIns="91425" tIns="91425" rIns="91425" bIns="91425" anchor="t" anchorCtr="0">
            <a:spAutoFit/>
          </a:bodyPr>
          <a:lstStyle/>
          <a:p>
            <a:pPr>
              <a:buClr>
                <a:srgbClr val="000000"/>
              </a:buClr>
              <a:buSzPts val="1600"/>
            </a:pPr>
            <a:r>
              <a:rPr lang="en-GB" sz="1600" kern="0" dirty="0">
                <a:solidFill>
                  <a:srgbClr val="000000"/>
                </a:solidFill>
                <a:latin typeface="Arial"/>
                <a:ea typeface="Arial"/>
                <a:cs typeface="Arial"/>
                <a:sym typeface="Arial"/>
              </a:rPr>
              <a:t>resources in the open access site. </a:t>
            </a:r>
            <a:endParaRPr sz="1600" kern="0"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636B95E1-2E79-A8F2-5673-ABE926A8E455}"/>
              </a:ext>
            </a:extLst>
          </p:cNvPr>
          <p:cNvPicPr>
            <a:picLocks noChangeAspect="1"/>
          </p:cNvPicPr>
          <p:nvPr/>
        </p:nvPicPr>
        <p:blipFill>
          <a:blip r:embed="rId3"/>
          <a:stretch>
            <a:fillRect/>
          </a:stretch>
        </p:blipFill>
        <p:spPr>
          <a:xfrm>
            <a:off x="1860801" y="445320"/>
            <a:ext cx="6294387" cy="6277021"/>
          </a:xfrm>
          <a:prstGeom prst="rect">
            <a:avLst/>
          </a:prstGeom>
        </p:spPr>
      </p:pic>
      <p:sp>
        <p:nvSpPr>
          <p:cNvPr id="2" name="Arrow: Left 1">
            <a:extLst>
              <a:ext uri="{FF2B5EF4-FFF2-40B4-BE49-F238E27FC236}">
                <a16:creationId xmlns:a16="http://schemas.microsoft.com/office/drawing/2014/main" id="{60F21D16-EB14-B248-8962-CA3499807918}"/>
              </a:ext>
            </a:extLst>
          </p:cNvPr>
          <p:cNvSpPr/>
          <p:nvPr/>
        </p:nvSpPr>
        <p:spPr>
          <a:xfrm>
            <a:off x="7884160" y="1503680"/>
            <a:ext cx="271028"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gfc20988155_0_117"/>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90" name="Google Shape;90;gfc20988155_0_117"/>
          <p:cNvSpPr txBox="1"/>
          <p:nvPr/>
        </p:nvSpPr>
        <p:spPr>
          <a:xfrm>
            <a:off x="3181400" y="4714776"/>
            <a:ext cx="5258700" cy="1416000"/>
          </a:xfrm>
          <a:prstGeom prst="rect">
            <a:avLst/>
          </a:prstGeom>
          <a:noFill/>
          <a:ln>
            <a:noFill/>
          </a:ln>
        </p:spPr>
        <p:txBody>
          <a:bodyPr spcFirstLastPara="1" wrap="square" lIns="91425" tIns="91425" rIns="91425" bIns="91425" anchor="t" anchorCtr="0">
            <a:spAutoFit/>
          </a:bodyPr>
          <a:lstStyle/>
          <a:p>
            <a:pPr>
              <a:buClr>
                <a:srgbClr val="000000"/>
              </a:buClr>
              <a:buSzPts val="1600"/>
            </a:pPr>
            <a:r>
              <a:rPr lang="en-GB" sz="1600" kern="0" dirty="0">
                <a:solidFill>
                  <a:srgbClr val="000000"/>
                </a:solidFill>
                <a:latin typeface="Arial"/>
                <a:ea typeface="Arial"/>
                <a:cs typeface="Arial"/>
                <a:sym typeface="Arial"/>
              </a:rPr>
              <a:t>New resources uploaded into the open access site. SLOP booklets, learning walk proforma for expert teaching.</a:t>
            </a:r>
            <a:endParaRPr sz="1600" kern="0" dirty="0">
              <a:solidFill>
                <a:srgbClr val="000000"/>
              </a:solidFill>
              <a:latin typeface="Arial"/>
              <a:ea typeface="Arial"/>
              <a:cs typeface="Arial"/>
              <a:sym typeface="Arial"/>
            </a:endParaRPr>
          </a:p>
          <a:p>
            <a:pPr>
              <a:buClr>
                <a:srgbClr val="000000"/>
              </a:buClr>
              <a:buSzPts val="1600"/>
            </a:pPr>
            <a:endParaRPr sz="1600" kern="0" dirty="0">
              <a:solidFill>
                <a:srgbClr val="000000"/>
              </a:solidFill>
              <a:latin typeface="Arial"/>
              <a:ea typeface="Arial"/>
              <a:cs typeface="Arial"/>
              <a:sym typeface="Arial"/>
            </a:endParaRPr>
          </a:p>
          <a:p>
            <a:pPr>
              <a:buClr>
                <a:srgbClr val="000000"/>
              </a:buClr>
              <a:buSzPts val="1600"/>
            </a:pPr>
            <a:r>
              <a:rPr lang="en-GB" sz="1600" kern="0" dirty="0">
                <a:solidFill>
                  <a:srgbClr val="000000"/>
                </a:solidFill>
                <a:latin typeface="Arial"/>
                <a:ea typeface="Arial"/>
                <a:cs typeface="Arial"/>
                <a:sym typeface="Arial"/>
              </a:rPr>
              <a:t>New Moodle+  resources</a:t>
            </a:r>
            <a:endParaRPr sz="1600" kern="0" dirty="0">
              <a:solidFill>
                <a:srgbClr val="000000"/>
              </a:solidFill>
              <a:latin typeface="Arial"/>
              <a:ea typeface="Arial"/>
              <a:cs typeface="Arial"/>
              <a:sym typeface="Arial"/>
            </a:endParaRPr>
          </a:p>
        </p:txBody>
      </p:sp>
      <p:pic>
        <p:nvPicPr>
          <p:cNvPr id="91" name="Google Shape;91;gfc20988155_0_117"/>
          <p:cNvPicPr preferRelativeResize="0"/>
          <p:nvPr/>
        </p:nvPicPr>
        <p:blipFill rotWithShape="1">
          <a:blip r:embed="rId3">
            <a:alphaModFix/>
          </a:blip>
          <a:srcRect/>
          <a:stretch/>
        </p:blipFill>
        <p:spPr>
          <a:xfrm>
            <a:off x="2222146" y="211026"/>
            <a:ext cx="7111552" cy="4503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gfc20988155_0_126"/>
          <p:cNvSpPr txBox="1"/>
          <p:nvPr/>
        </p:nvSpPr>
        <p:spPr>
          <a:xfrm>
            <a:off x="5102550" y="5076725"/>
            <a:ext cx="22428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kern="0">
              <a:solidFill>
                <a:srgbClr val="000000"/>
              </a:solidFill>
              <a:latin typeface="Calibri"/>
              <a:ea typeface="Calibri"/>
              <a:cs typeface="Calibri"/>
              <a:sym typeface="Calibri"/>
            </a:endParaRPr>
          </a:p>
        </p:txBody>
      </p:sp>
      <p:pic>
        <p:nvPicPr>
          <p:cNvPr id="100" name="Google Shape;100;gfc20988155_0_126"/>
          <p:cNvPicPr preferRelativeResize="0"/>
          <p:nvPr/>
        </p:nvPicPr>
        <p:blipFill rotWithShape="1">
          <a:blip r:embed="rId3">
            <a:alphaModFix/>
          </a:blip>
          <a:srcRect/>
          <a:stretch/>
        </p:blipFill>
        <p:spPr>
          <a:xfrm>
            <a:off x="2222146" y="211026"/>
            <a:ext cx="7111552" cy="4503751"/>
          </a:xfrm>
          <a:prstGeom prst="rect">
            <a:avLst/>
          </a:prstGeom>
          <a:noFill/>
          <a:ln>
            <a:noFill/>
          </a:ln>
        </p:spPr>
      </p:pic>
      <p:pic>
        <p:nvPicPr>
          <p:cNvPr id="101" name="Google Shape;101;gfc20988155_0_126"/>
          <p:cNvPicPr preferRelativeResize="0"/>
          <p:nvPr/>
        </p:nvPicPr>
        <p:blipFill rotWithShape="1">
          <a:blip r:embed="rId4">
            <a:alphaModFix/>
          </a:blip>
          <a:srcRect/>
          <a:stretch/>
        </p:blipFill>
        <p:spPr>
          <a:xfrm>
            <a:off x="3671941" y="152400"/>
            <a:ext cx="5152921" cy="6858000"/>
          </a:xfrm>
          <a:prstGeom prst="rect">
            <a:avLst/>
          </a:prstGeom>
          <a:noFill/>
          <a:ln>
            <a:noFill/>
          </a:ln>
        </p:spPr>
      </p:pic>
      <p:pic>
        <p:nvPicPr>
          <p:cNvPr id="3" name="Picture 2">
            <a:extLst>
              <a:ext uri="{FF2B5EF4-FFF2-40B4-BE49-F238E27FC236}">
                <a16:creationId xmlns:a16="http://schemas.microsoft.com/office/drawing/2014/main" id="{7CFE5CE9-36A8-4F90-8F94-D69FFCDE5FFC}"/>
              </a:ext>
            </a:extLst>
          </p:cNvPr>
          <p:cNvPicPr>
            <a:picLocks noChangeAspect="1"/>
          </p:cNvPicPr>
          <p:nvPr/>
        </p:nvPicPr>
        <p:blipFill>
          <a:blip r:embed="rId5"/>
          <a:stretch>
            <a:fillRect/>
          </a:stretch>
        </p:blipFill>
        <p:spPr>
          <a:xfrm>
            <a:off x="3514706" y="66651"/>
            <a:ext cx="5162588" cy="6724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IA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45263</TotalTime>
  <Words>2633</Words>
  <Application>Microsoft Office PowerPoint</Application>
  <PresentationFormat>Widescreen</PresentationFormat>
  <Paragraphs>374</Paragraphs>
  <Slides>67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Calibri</vt:lpstr>
      <vt:lpstr>HIAS PowerPoint template</vt:lpstr>
      <vt:lpstr>Heads of Science  Network Meeting 2023-24  </vt:lpstr>
      <vt:lpstr>Catch up</vt:lpstr>
      <vt:lpstr>Welcome</vt:lpstr>
      <vt:lpstr>HIAS on Twitter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disciplinary knowledge instruction across KS3 &amp; 4</vt:lpstr>
      <vt:lpstr>5 Steps for Expert Science Teaching</vt:lpstr>
      <vt:lpstr>Updated Safety in Secondary Science documents </vt:lpstr>
      <vt:lpstr>Updated Essential Safety in Secondary Science documents </vt:lpstr>
      <vt:lpstr>Agenda for this afternoon</vt:lpstr>
      <vt:lpstr>AQA presentation</vt:lpstr>
      <vt:lpstr>PowerPoint Presentation</vt:lpstr>
      <vt:lpstr>Science updates</vt:lpstr>
      <vt:lpstr>Updates from CLEAPSS</vt:lpstr>
      <vt:lpstr>Updates from CLEAPSS</vt:lpstr>
      <vt:lpstr>Updates from CLEAPSS</vt:lpstr>
      <vt:lpstr>Updates from CLEAPSS</vt:lpstr>
      <vt:lpstr>Updates from CLEAPSS</vt:lpstr>
      <vt:lpstr>PowerPoint Presentation</vt:lpstr>
      <vt:lpstr>Radon Gas</vt:lpstr>
      <vt:lpstr>Safety Audit</vt:lpstr>
      <vt:lpstr>Adam will be back next year</vt:lpstr>
      <vt:lpstr>Springboard science Webinar 18th October 3.30pm -4.30pm</vt:lpstr>
      <vt:lpstr>Technicians network </vt:lpstr>
      <vt:lpstr>Powerful Science magazine</vt:lpstr>
      <vt:lpstr>Powerful Science magazine</vt:lpstr>
      <vt:lpstr>SEN Project continuation</vt:lpstr>
      <vt:lpstr>ASE Southern Regions Event</vt:lpstr>
      <vt:lpstr>Free ECT session</vt:lpstr>
      <vt:lpstr>PowerPoint Presentation</vt:lpstr>
      <vt:lpstr>PowerPoint Presentation</vt:lpstr>
      <vt:lpstr>PowerPoint Presentation</vt:lpstr>
      <vt:lpstr>PowerPoint Presentation</vt:lpstr>
      <vt:lpstr>PowerPoint Presentation</vt:lpstr>
      <vt:lpstr>Local data</vt:lpstr>
      <vt:lpstr>Local data</vt:lpstr>
      <vt:lpstr>Local data</vt:lpstr>
      <vt:lpstr>Local data</vt:lpstr>
      <vt:lpstr>Individual department data</vt:lpstr>
      <vt:lpstr>Year 11 action plans</vt:lpstr>
      <vt:lpstr>Year 11 action plans</vt:lpstr>
      <vt:lpstr>Year 11 action plans</vt:lpstr>
      <vt:lpstr>Year 11 action plans</vt:lpstr>
      <vt:lpstr>Year 11 action plans</vt:lpstr>
      <vt:lpstr>Year 11 action plans</vt:lpstr>
      <vt:lpstr>Year 11 action plans</vt:lpstr>
      <vt:lpstr>PowerPoint Presentation</vt:lpstr>
      <vt:lpstr>Steering Group Focus: Dual coding and Blank canvas modelling</vt:lpstr>
      <vt:lpstr>Steering Group Focus: Dual coding and Blank canvas modelling</vt:lpstr>
      <vt:lpstr>Science Teaching at  Future You</vt:lpstr>
      <vt:lpstr>Hampshire Achieves – Secure and Specialist Education</vt:lpstr>
      <vt:lpstr>Future You</vt:lpstr>
      <vt:lpstr>PowerPoint Presentation</vt:lpstr>
      <vt:lpstr>Science curriculum</vt:lpstr>
      <vt:lpstr>Teaching online – post pandemic</vt:lpstr>
      <vt:lpstr>Steering Group Focus: Dual coding and Blank canvas modelling</vt:lpstr>
      <vt:lpstr>Steering Group Focus: Dual coding and Blank canvas modelling</vt:lpstr>
      <vt:lpstr>Steering Group Focus: Dual coding and Blank canvas modelling</vt:lpstr>
      <vt:lpstr>Book of the Term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 of Science  Network Meeting 2022-23</dc:title>
  <dc:creator>Kevin Neil</dc:creator>
  <cp:lastModifiedBy>Kev Neil</cp:lastModifiedBy>
  <cp:revision>21</cp:revision>
  <dcterms:created xsi:type="dcterms:W3CDTF">2022-11-21T14:48:20Z</dcterms:created>
  <dcterms:modified xsi:type="dcterms:W3CDTF">2023-10-05T13:37:18Z</dcterms:modified>
</cp:coreProperties>
</file>