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54"/>
  </p:notesMasterIdLst>
  <p:sldIdLst>
    <p:sldId id="256" r:id="rId6"/>
    <p:sldId id="259" r:id="rId7"/>
    <p:sldId id="845" r:id="rId8"/>
    <p:sldId id="847" r:id="rId9"/>
    <p:sldId id="663" r:id="rId10"/>
    <p:sldId id="666" r:id="rId11"/>
    <p:sldId id="667" r:id="rId12"/>
    <p:sldId id="967" r:id="rId13"/>
    <p:sldId id="848" r:id="rId14"/>
    <p:sldId id="968" r:id="rId15"/>
    <p:sldId id="823" r:id="rId16"/>
    <p:sldId id="824" r:id="rId17"/>
    <p:sldId id="729" r:id="rId18"/>
    <p:sldId id="728" r:id="rId19"/>
    <p:sldId id="923" r:id="rId20"/>
    <p:sldId id="875" r:id="rId21"/>
    <p:sldId id="947" r:id="rId22"/>
    <p:sldId id="949" r:id="rId23"/>
    <p:sldId id="950" r:id="rId24"/>
    <p:sldId id="941" r:id="rId25"/>
    <p:sldId id="928" r:id="rId26"/>
    <p:sldId id="966" r:id="rId27"/>
    <p:sldId id="948" r:id="rId28"/>
    <p:sldId id="951" r:id="rId29"/>
    <p:sldId id="952" r:id="rId30"/>
    <p:sldId id="953" r:id="rId31"/>
    <p:sldId id="954" r:id="rId32"/>
    <p:sldId id="955" r:id="rId33"/>
    <p:sldId id="956" r:id="rId34"/>
    <p:sldId id="962" r:id="rId35"/>
    <p:sldId id="963" r:id="rId36"/>
    <p:sldId id="964" r:id="rId37"/>
    <p:sldId id="965" r:id="rId38"/>
    <p:sldId id="957" r:id="rId39"/>
    <p:sldId id="958" r:id="rId40"/>
    <p:sldId id="959" r:id="rId41"/>
    <p:sldId id="960" r:id="rId42"/>
    <p:sldId id="961" r:id="rId43"/>
    <p:sldId id="970" r:id="rId44"/>
    <p:sldId id="969" r:id="rId45"/>
    <p:sldId id="971" r:id="rId46"/>
    <p:sldId id="972" r:id="rId47"/>
    <p:sldId id="974" r:id="rId48"/>
    <p:sldId id="973" r:id="rId49"/>
    <p:sldId id="975" r:id="rId50"/>
    <p:sldId id="884" r:id="rId51"/>
    <p:sldId id="916" r:id="rId52"/>
    <p:sldId id="722" r:id="rId53"/>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7"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5" userDrawn="1">
          <p15:clr>
            <a:srgbClr val="A4A3A4"/>
          </p15:clr>
        </p15:guide>
        <p15:guide id="15" pos="9789" userDrawn="1">
          <p15:clr>
            <a:srgbClr val="A4A3A4"/>
          </p15:clr>
        </p15:guide>
        <p15:guide id="16" pos="9063" userDrawn="1">
          <p15:clr>
            <a:srgbClr val="A4A3A4"/>
          </p15:clr>
        </p15:guide>
        <p15:guide id="17" pos="8632" userDrawn="1">
          <p15:clr>
            <a:srgbClr val="A4A3A4"/>
          </p15:clr>
        </p15:guide>
        <p15:guide id="18" pos="7453" userDrawn="1">
          <p15:clr>
            <a:srgbClr val="A4A3A4"/>
          </p15:clr>
        </p15:guide>
        <p15:guide id="19" pos="7884" userDrawn="1">
          <p15:clr>
            <a:srgbClr val="A4A3A4"/>
          </p15:clr>
        </p15:guide>
        <p15:guide id="20" pos="10242" userDrawn="1">
          <p15:clr>
            <a:srgbClr val="A4A3A4"/>
          </p15:clr>
        </p15:guide>
        <p15:guide id="21" pos="11399" userDrawn="1">
          <p15:clr>
            <a:srgbClr val="A4A3A4"/>
          </p15:clr>
        </p15:guide>
        <p15:guide id="22" pos="10968" userDrawn="1">
          <p15:clr>
            <a:srgbClr val="A4A3A4"/>
          </p15:clr>
        </p15:guide>
        <p15:guide id="23" pos="12125" userDrawn="1">
          <p15:clr>
            <a:srgbClr val="A4A3A4"/>
          </p15:clr>
        </p15:guide>
        <p15:guide id="24" pos="12556"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29" autoAdjust="0"/>
    <p:restoredTop sz="96197"/>
  </p:normalViewPr>
  <p:slideViewPr>
    <p:cSldViewPr snapToGrid="0" showGuides="1">
      <p:cViewPr varScale="1">
        <p:scale>
          <a:sx n="32" d="100"/>
          <a:sy n="32" d="100"/>
        </p:scale>
        <p:origin x="408" y="28"/>
      </p:cViewPr>
      <p:guideLst>
        <p:guide orient="horz" pos="850"/>
        <p:guide pos="853"/>
        <p:guide pos="14483"/>
        <p:guide orient="horz" pos="7767"/>
        <p:guide pos="1556"/>
        <p:guide pos="2032"/>
        <p:guide pos="6727"/>
        <p:guide pos="6296"/>
        <p:guide pos="5548"/>
        <p:guide pos="5117"/>
        <p:guide pos="4346"/>
        <p:guide pos="2758"/>
        <p:guide pos="3212"/>
        <p:guide pos="3915"/>
        <p:guide pos="9789"/>
        <p:guide pos="9063"/>
        <p:guide pos="8632"/>
        <p:guide pos="7453"/>
        <p:guide pos="7884"/>
        <p:guide pos="10242"/>
        <p:guide pos="11399"/>
        <p:guide pos="10968"/>
        <p:guide pos="12125"/>
        <p:guide pos="12556"/>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Kevin" userId="27438336-c52b-4b9d-b4f0-dc52cdc71b45" providerId="ADAL" clId="{C66217E4-E75C-46CD-9BB4-6FE823504D64}"/>
    <pc:docChg chg="undo redo custSel addSld delSld modSld sldOrd delMainMaster">
      <pc:chgData name="Neil, Kevin" userId="27438336-c52b-4b9d-b4f0-dc52cdc71b45" providerId="ADAL" clId="{C66217E4-E75C-46CD-9BB4-6FE823504D64}" dt="2024-10-24T09:50:11.140" v="6549" actId="20577"/>
      <pc:docMkLst>
        <pc:docMk/>
      </pc:docMkLst>
      <pc:sldChg chg="modSp mod">
        <pc:chgData name="Neil, Kevin" userId="27438336-c52b-4b9d-b4f0-dc52cdc71b45" providerId="ADAL" clId="{C66217E4-E75C-46CD-9BB4-6FE823504D64}" dt="2024-10-22T08:11:30.657" v="18" actId="20577"/>
        <pc:sldMkLst>
          <pc:docMk/>
          <pc:sldMk cId="1108092462" sldId="256"/>
        </pc:sldMkLst>
        <pc:spChg chg="mod">
          <ac:chgData name="Neil, Kevin" userId="27438336-c52b-4b9d-b4f0-dc52cdc71b45" providerId="ADAL" clId="{C66217E4-E75C-46CD-9BB4-6FE823504D64}" dt="2024-10-22T08:11:23.889" v="13" actId="20577"/>
          <ac:spMkLst>
            <pc:docMk/>
            <pc:sldMk cId="1108092462" sldId="256"/>
            <ac:spMk id="2" creationId="{8B5793BC-ACA0-3F26-32CA-1CF9550528D7}"/>
          </ac:spMkLst>
        </pc:spChg>
        <pc:spChg chg="mod">
          <ac:chgData name="Neil, Kevin" userId="27438336-c52b-4b9d-b4f0-dc52cdc71b45" providerId="ADAL" clId="{C66217E4-E75C-46CD-9BB4-6FE823504D64}" dt="2024-10-22T08:11:30.657" v="18" actId="20577"/>
          <ac:spMkLst>
            <pc:docMk/>
            <pc:sldMk cId="1108092462" sldId="256"/>
            <ac:spMk id="3" creationId="{9DB7FAB8-F0D8-3C50-14A8-43067664EF02}"/>
          </ac:spMkLst>
        </pc:spChg>
      </pc:sldChg>
      <pc:sldChg chg="del">
        <pc:chgData name="Neil, Kevin" userId="27438336-c52b-4b9d-b4f0-dc52cdc71b45" providerId="ADAL" clId="{C66217E4-E75C-46CD-9BB4-6FE823504D64}" dt="2024-10-22T12:22:35.858" v="1111" actId="47"/>
        <pc:sldMkLst>
          <pc:docMk/>
          <pc:sldMk cId="2614477210" sldId="257"/>
        </pc:sldMkLst>
      </pc:sldChg>
      <pc:sldChg chg="del">
        <pc:chgData name="Neil, Kevin" userId="27438336-c52b-4b9d-b4f0-dc52cdc71b45" providerId="ADAL" clId="{C66217E4-E75C-46CD-9BB4-6FE823504D64}" dt="2024-10-22T12:22:43.266" v="1117" actId="47"/>
        <pc:sldMkLst>
          <pc:docMk/>
          <pc:sldMk cId="557610367" sldId="258"/>
        </pc:sldMkLst>
      </pc:sldChg>
      <pc:sldChg chg="del">
        <pc:chgData name="Neil, Kevin" userId="27438336-c52b-4b9d-b4f0-dc52cdc71b45" providerId="ADAL" clId="{C66217E4-E75C-46CD-9BB4-6FE823504D64}" dt="2024-10-22T12:22:37.481" v="1113" actId="47"/>
        <pc:sldMkLst>
          <pc:docMk/>
          <pc:sldMk cId="3553381849" sldId="261"/>
        </pc:sldMkLst>
      </pc:sldChg>
      <pc:sldChg chg="del">
        <pc:chgData name="Neil, Kevin" userId="27438336-c52b-4b9d-b4f0-dc52cdc71b45" providerId="ADAL" clId="{C66217E4-E75C-46CD-9BB4-6FE823504D64}" dt="2024-10-22T12:22:39.613" v="1114" actId="47"/>
        <pc:sldMkLst>
          <pc:docMk/>
          <pc:sldMk cId="4205720551" sldId="262"/>
        </pc:sldMkLst>
      </pc:sldChg>
      <pc:sldChg chg="del">
        <pc:chgData name="Neil, Kevin" userId="27438336-c52b-4b9d-b4f0-dc52cdc71b45" providerId="ADAL" clId="{C66217E4-E75C-46CD-9BB4-6FE823504D64}" dt="2024-10-22T12:22:40.662" v="1115" actId="47"/>
        <pc:sldMkLst>
          <pc:docMk/>
          <pc:sldMk cId="3303517864" sldId="265"/>
        </pc:sldMkLst>
      </pc:sldChg>
      <pc:sldChg chg="del">
        <pc:chgData name="Neil, Kevin" userId="27438336-c52b-4b9d-b4f0-dc52cdc71b45" providerId="ADAL" clId="{C66217E4-E75C-46CD-9BB4-6FE823504D64}" dt="2024-10-22T12:22:41.775" v="1116" actId="47"/>
        <pc:sldMkLst>
          <pc:docMk/>
          <pc:sldMk cId="2516295951" sldId="266"/>
        </pc:sldMkLst>
      </pc:sldChg>
      <pc:sldChg chg="del">
        <pc:chgData name="Neil, Kevin" userId="27438336-c52b-4b9d-b4f0-dc52cdc71b45" providerId="ADAL" clId="{C66217E4-E75C-46CD-9BB4-6FE823504D64}" dt="2024-10-24T07:05:23.534" v="4093" actId="47"/>
        <pc:sldMkLst>
          <pc:docMk/>
          <pc:sldMk cId="3244058887" sldId="521"/>
        </pc:sldMkLst>
      </pc:sldChg>
      <pc:sldChg chg="del">
        <pc:chgData name="Neil, Kevin" userId="27438336-c52b-4b9d-b4f0-dc52cdc71b45" providerId="ADAL" clId="{C66217E4-E75C-46CD-9BB4-6FE823504D64}" dt="2024-10-24T07:05:01.868" v="4086" actId="47"/>
        <pc:sldMkLst>
          <pc:docMk/>
          <pc:sldMk cId="2802143680" sldId="550"/>
        </pc:sldMkLst>
      </pc:sldChg>
      <pc:sldChg chg="del">
        <pc:chgData name="Neil, Kevin" userId="27438336-c52b-4b9d-b4f0-dc52cdc71b45" providerId="ADAL" clId="{C66217E4-E75C-46CD-9BB4-6FE823504D64}" dt="2024-10-24T07:05:03.403" v="4087" actId="47"/>
        <pc:sldMkLst>
          <pc:docMk/>
          <pc:sldMk cId="2984610032" sldId="551"/>
        </pc:sldMkLst>
      </pc:sldChg>
      <pc:sldChg chg="del">
        <pc:chgData name="Neil, Kevin" userId="27438336-c52b-4b9d-b4f0-dc52cdc71b45" providerId="ADAL" clId="{C66217E4-E75C-46CD-9BB4-6FE823504D64}" dt="2024-10-22T12:22:46.378" v="1120" actId="47"/>
        <pc:sldMkLst>
          <pc:docMk/>
          <pc:sldMk cId="3726544286" sldId="591"/>
        </pc:sldMkLst>
      </pc:sldChg>
      <pc:sldChg chg="del">
        <pc:chgData name="Neil, Kevin" userId="27438336-c52b-4b9d-b4f0-dc52cdc71b45" providerId="ADAL" clId="{C66217E4-E75C-46CD-9BB4-6FE823504D64}" dt="2024-10-22T12:23:01.932" v="1134" actId="47"/>
        <pc:sldMkLst>
          <pc:docMk/>
          <pc:sldMk cId="616384487" sldId="592"/>
        </pc:sldMkLst>
      </pc:sldChg>
      <pc:sldChg chg="del">
        <pc:chgData name="Neil, Kevin" userId="27438336-c52b-4b9d-b4f0-dc52cdc71b45" providerId="ADAL" clId="{C66217E4-E75C-46CD-9BB4-6FE823504D64}" dt="2024-10-22T12:23:02.720" v="1135" actId="47"/>
        <pc:sldMkLst>
          <pc:docMk/>
          <pc:sldMk cId="965252098" sldId="593"/>
        </pc:sldMkLst>
      </pc:sldChg>
      <pc:sldChg chg="del">
        <pc:chgData name="Neil, Kevin" userId="27438336-c52b-4b9d-b4f0-dc52cdc71b45" providerId="ADAL" clId="{C66217E4-E75C-46CD-9BB4-6FE823504D64}" dt="2024-10-22T12:23:03.881" v="1136" actId="47"/>
        <pc:sldMkLst>
          <pc:docMk/>
          <pc:sldMk cId="2519468094" sldId="594"/>
        </pc:sldMkLst>
      </pc:sldChg>
      <pc:sldChg chg="del">
        <pc:chgData name="Neil, Kevin" userId="27438336-c52b-4b9d-b4f0-dc52cdc71b45" providerId="ADAL" clId="{C66217E4-E75C-46CD-9BB4-6FE823504D64}" dt="2024-10-22T12:23:04.533" v="1137" actId="47"/>
        <pc:sldMkLst>
          <pc:docMk/>
          <pc:sldMk cId="3598680975" sldId="595"/>
        </pc:sldMkLst>
      </pc:sldChg>
      <pc:sldChg chg="del">
        <pc:chgData name="Neil, Kevin" userId="27438336-c52b-4b9d-b4f0-dc52cdc71b45" providerId="ADAL" clId="{C66217E4-E75C-46CD-9BB4-6FE823504D64}" dt="2024-10-22T12:23:05.288" v="1138" actId="47"/>
        <pc:sldMkLst>
          <pc:docMk/>
          <pc:sldMk cId="4163205516" sldId="596"/>
        </pc:sldMkLst>
      </pc:sldChg>
      <pc:sldChg chg="del">
        <pc:chgData name="Neil, Kevin" userId="27438336-c52b-4b9d-b4f0-dc52cdc71b45" providerId="ADAL" clId="{C66217E4-E75C-46CD-9BB4-6FE823504D64}" dt="2024-10-22T12:23:01.216" v="1133" actId="47"/>
        <pc:sldMkLst>
          <pc:docMk/>
          <pc:sldMk cId="3772754003" sldId="597"/>
        </pc:sldMkLst>
      </pc:sldChg>
      <pc:sldChg chg="del">
        <pc:chgData name="Neil, Kevin" userId="27438336-c52b-4b9d-b4f0-dc52cdc71b45" providerId="ADAL" clId="{C66217E4-E75C-46CD-9BB4-6FE823504D64}" dt="2024-10-22T12:22:47.880" v="1123" actId="47"/>
        <pc:sldMkLst>
          <pc:docMk/>
          <pc:sldMk cId="757117683" sldId="598"/>
        </pc:sldMkLst>
      </pc:sldChg>
      <pc:sldChg chg="del">
        <pc:chgData name="Neil, Kevin" userId="27438336-c52b-4b9d-b4f0-dc52cdc71b45" providerId="ADAL" clId="{C66217E4-E75C-46CD-9BB4-6FE823504D64}" dt="2024-10-22T12:22:48.585" v="1124" actId="47"/>
        <pc:sldMkLst>
          <pc:docMk/>
          <pc:sldMk cId="1255670227" sldId="599"/>
        </pc:sldMkLst>
      </pc:sldChg>
      <pc:sldChg chg="del">
        <pc:chgData name="Neil, Kevin" userId="27438336-c52b-4b9d-b4f0-dc52cdc71b45" providerId="ADAL" clId="{C66217E4-E75C-46CD-9BB4-6FE823504D64}" dt="2024-10-22T12:22:46.844" v="1121" actId="47"/>
        <pc:sldMkLst>
          <pc:docMk/>
          <pc:sldMk cId="3569139539" sldId="600"/>
        </pc:sldMkLst>
      </pc:sldChg>
      <pc:sldChg chg="del">
        <pc:chgData name="Neil, Kevin" userId="27438336-c52b-4b9d-b4f0-dc52cdc71b45" providerId="ADAL" clId="{C66217E4-E75C-46CD-9BB4-6FE823504D64}" dt="2024-10-22T12:22:47.416" v="1122" actId="47"/>
        <pc:sldMkLst>
          <pc:docMk/>
          <pc:sldMk cId="512562123" sldId="601"/>
        </pc:sldMkLst>
      </pc:sldChg>
      <pc:sldChg chg="del">
        <pc:chgData name="Neil, Kevin" userId="27438336-c52b-4b9d-b4f0-dc52cdc71b45" providerId="ADAL" clId="{C66217E4-E75C-46CD-9BB4-6FE823504D64}" dt="2024-10-22T12:22:49.207" v="1125" actId="47"/>
        <pc:sldMkLst>
          <pc:docMk/>
          <pc:sldMk cId="1255743644" sldId="602"/>
        </pc:sldMkLst>
      </pc:sldChg>
      <pc:sldChg chg="del">
        <pc:chgData name="Neil, Kevin" userId="27438336-c52b-4b9d-b4f0-dc52cdc71b45" providerId="ADAL" clId="{C66217E4-E75C-46CD-9BB4-6FE823504D64}" dt="2024-10-22T12:22:49.921" v="1126" actId="47"/>
        <pc:sldMkLst>
          <pc:docMk/>
          <pc:sldMk cId="563269474" sldId="603"/>
        </pc:sldMkLst>
      </pc:sldChg>
      <pc:sldChg chg="del">
        <pc:chgData name="Neil, Kevin" userId="27438336-c52b-4b9d-b4f0-dc52cdc71b45" providerId="ADAL" clId="{C66217E4-E75C-46CD-9BB4-6FE823504D64}" dt="2024-10-22T12:22:50.533" v="1127" actId="47"/>
        <pc:sldMkLst>
          <pc:docMk/>
          <pc:sldMk cId="3709627467" sldId="604"/>
        </pc:sldMkLst>
      </pc:sldChg>
      <pc:sldChg chg="del">
        <pc:chgData name="Neil, Kevin" userId="27438336-c52b-4b9d-b4f0-dc52cdc71b45" providerId="ADAL" clId="{C66217E4-E75C-46CD-9BB4-6FE823504D64}" dt="2024-10-22T12:22:54.544" v="1131" actId="47"/>
        <pc:sldMkLst>
          <pc:docMk/>
          <pc:sldMk cId="1569297934" sldId="605"/>
        </pc:sldMkLst>
      </pc:sldChg>
      <pc:sldChg chg="del">
        <pc:chgData name="Neil, Kevin" userId="27438336-c52b-4b9d-b4f0-dc52cdc71b45" providerId="ADAL" clId="{C66217E4-E75C-46CD-9BB4-6FE823504D64}" dt="2024-10-22T12:23:06.372" v="1139" actId="47"/>
        <pc:sldMkLst>
          <pc:docMk/>
          <pc:sldMk cId="2970491527" sldId="606"/>
        </pc:sldMkLst>
      </pc:sldChg>
      <pc:sldChg chg="del">
        <pc:chgData name="Neil, Kevin" userId="27438336-c52b-4b9d-b4f0-dc52cdc71b45" providerId="ADAL" clId="{C66217E4-E75C-46CD-9BB4-6FE823504D64}" dt="2024-10-22T12:23:08.117" v="1140" actId="47"/>
        <pc:sldMkLst>
          <pc:docMk/>
          <pc:sldMk cId="3891112248" sldId="607"/>
        </pc:sldMkLst>
      </pc:sldChg>
      <pc:sldChg chg="del">
        <pc:chgData name="Neil, Kevin" userId="27438336-c52b-4b9d-b4f0-dc52cdc71b45" providerId="ADAL" clId="{C66217E4-E75C-46CD-9BB4-6FE823504D64}" dt="2024-10-22T12:22:56.758" v="1132" actId="47"/>
        <pc:sldMkLst>
          <pc:docMk/>
          <pc:sldMk cId="122886950" sldId="608"/>
        </pc:sldMkLst>
      </pc:sldChg>
      <pc:sldChg chg="del">
        <pc:chgData name="Neil, Kevin" userId="27438336-c52b-4b9d-b4f0-dc52cdc71b45" providerId="ADAL" clId="{C66217E4-E75C-46CD-9BB4-6FE823504D64}" dt="2024-10-22T12:22:52.373" v="1129" actId="47"/>
        <pc:sldMkLst>
          <pc:docMk/>
          <pc:sldMk cId="3703856061" sldId="609"/>
        </pc:sldMkLst>
      </pc:sldChg>
      <pc:sldChg chg="del">
        <pc:chgData name="Neil, Kevin" userId="27438336-c52b-4b9d-b4f0-dc52cdc71b45" providerId="ADAL" clId="{C66217E4-E75C-46CD-9BB4-6FE823504D64}" dt="2024-10-22T12:22:53.593" v="1130" actId="47"/>
        <pc:sldMkLst>
          <pc:docMk/>
          <pc:sldMk cId="1538990426" sldId="610"/>
        </pc:sldMkLst>
      </pc:sldChg>
      <pc:sldChg chg="del">
        <pc:chgData name="Neil, Kevin" userId="27438336-c52b-4b9d-b4f0-dc52cdc71b45" providerId="ADAL" clId="{C66217E4-E75C-46CD-9BB4-6FE823504D64}" dt="2024-10-22T12:22:51.246" v="1128" actId="47"/>
        <pc:sldMkLst>
          <pc:docMk/>
          <pc:sldMk cId="400776692" sldId="611"/>
        </pc:sldMkLst>
      </pc:sldChg>
      <pc:sldChg chg="addSp delSp modSp mod ord">
        <pc:chgData name="Neil, Kevin" userId="27438336-c52b-4b9d-b4f0-dc52cdc71b45" providerId="ADAL" clId="{C66217E4-E75C-46CD-9BB4-6FE823504D64}" dt="2024-10-24T07:07:10.587" v="4116" actId="1076"/>
        <pc:sldMkLst>
          <pc:docMk/>
          <pc:sldMk cId="0" sldId="663"/>
        </pc:sldMkLst>
        <pc:spChg chg="mod">
          <ac:chgData name="Neil, Kevin" userId="27438336-c52b-4b9d-b4f0-dc52cdc71b45" providerId="ADAL" clId="{C66217E4-E75C-46CD-9BB4-6FE823504D64}" dt="2024-10-24T07:07:07.209" v="4115" actId="1076"/>
          <ac:spMkLst>
            <pc:docMk/>
            <pc:sldMk cId="0" sldId="663"/>
            <ac:spMk id="2" creationId="{60F21D16-EB14-B248-8962-CA3499807918}"/>
          </ac:spMkLst>
        </pc:spChg>
        <pc:spChg chg="mod">
          <ac:chgData name="Neil, Kevin" userId="27438336-c52b-4b9d-b4f0-dc52cdc71b45" providerId="ADAL" clId="{C66217E4-E75C-46CD-9BB4-6FE823504D64}" dt="2024-10-24T07:07:10.587" v="4116" actId="1076"/>
          <ac:spMkLst>
            <pc:docMk/>
            <pc:sldMk cId="0" sldId="663"/>
            <ac:spMk id="82" creationId="{00000000-0000-0000-0000-000000000000}"/>
          </ac:spMkLst>
        </pc:spChg>
        <pc:picChg chg="add mod ord">
          <ac:chgData name="Neil, Kevin" userId="27438336-c52b-4b9d-b4f0-dc52cdc71b45" providerId="ADAL" clId="{C66217E4-E75C-46CD-9BB4-6FE823504D64}" dt="2024-10-24T07:07:01.931" v="4114" actId="1076"/>
          <ac:picMkLst>
            <pc:docMk/>
            <pc:sldMk cId="0" sldId="663"/>
            <ac:picMk id="3" creationId="{15C3F14E-F58D-5295-1CE1-C79FE7F185EF}"/>
          </ac:picMkLst>
        </pc:picChg>
        <pc:picChg chg="del">
          <ac:chgData name="Neil, Kevin" userId="27438336-c52b-4b9d-b4f0-dc52cdc71b45" providerId="ADAL" clId="{C66217E4-E75C-46CD-9BB4-6FE823504D64}" dt="2024-10-24T07:06:53.288" v="4109" actId="478"/>
          <ac:picMkLst>
            <pc:docMk/>
            <pc:sldMk cId="0" sldId="663"/>
            <ac:picMk id="4" creationId="{636B95E1-2E79-A8F2-5673-ABE926A8E455}"/>
          </ac:picMkLst>
        </pc:picChg>
      </pc:sldChg>
      <pc:sldChg chg="del">
        <pc:chgData name="Neil, Kevin" userId="27438336-c52b-4b9d-b4f0-dc52cdc71b45" providerId="ADAL" clId="{C66217E4-E75C-46CD-9BB4-6FE823504D64}" dt="2024-10-24T07:05:09.020" v="4088" actId="47"/>
        <pc:sldMkLst>
          <pc:docMk/>
          <pc:sldMk cId="0" sldId="664"/>
        </pc:sldMkLst>
      </pc:sldChg>
      <pc:sldChg chg="del">
        <pc:chgData name="Neil, Kevin" userId="27438336-c52b-4b9d-b4f0-dc52cdc71b45" providerId="ADAL" clId="{C66217E4-E75C-46CD-9BB4-6FE823504D64}" dt="2024-10-24T07:05:00.742" v="4085" actId="47"/>
        <pc:sldMkLst>
          <pc:docMk/>
          <pc:sldMk cId="0" sldId="665"/>
        </pc:sldMkLst>
      </pc:sldChg>
      <pc:sldChg chg="ord">
        <pc:chgData name="Neil, Kevin" userId="27438336-c52b-4b9d-b4f0-dc52cdc71b45" providerId="ADAL" clId="{C66217E4-E75C-46CD-9BB4-6FE823504D64}" dt="2024-10-24T07:11:26.573" v="4304"/>
        <pc:sldMkLst>
          <pc:docMk/>
          <pc:sldMk cId="686757326" sldId="666"/>
        </pc:sldMkLst>
      </pc:sldChg>
      <pc:sldChg chg="ord">
        <pc:chgData name="Neil, Kevin" userId="27438336-c52b-4b9d-b4f0-dc52cdc71b45" providerId="ADAL" clId="{C66217E4-E75C-46CD-9BB4-6FE823504D64}" dt="2024-10-24T07:17:29.115" v="4339"/>
        <pc:sldMkLst>
          <pc:docMk/>
          <pc:sldMk cId="3634938284" sldId="667"/>
        </pc:sldMkLst>
      </pc:sldChg>
      <pc:sldChg chg="addSp delSp modSp mod">
        <pc:chgData name="Neil, Kevin" userId="27438336-c52b-4b9d-b4f0-dc52cdc71b45" providerId="ADAL" clId="{C66217E4-E75C-46CD-9BB4-6FE823504D64}" dt="2024-10-24T07:56:46.671" v="5579" actId="20577"/>
        <pc:sldMkLst>
          <pc:docMk/>
          <pc:sldMk cId="3071543778" sldId="722"/>
        </pc:sldMkLst>
        <pc:spChg chg="mod">
          <ac:chgData name="Neil, Kevin" userId="27438336-c52b-4b9d-b4f0-dc52cdc71b45" providerId="ADAL" clId="{C66217E4-E75C-46CD-9BB4-6FE823504D64}" dt="2024-10-24T07:56:46.671" v="5579" actId="20577"/>
          <ac:spMkLst>
            <pc:docMk/>
            <pc:sldMk cId="3071543778" sldId="722"/>
            <ac:spMk id="3" creationId="{7D4D40D6-FCF4-CC6B-30AE-A045C34D85CA}"/>
          </ac:spMkLst>
        </pc:spChg>
        <pc:spChg chg="mod">
          <ac:chgData name="Neil, Kevin" userId="27438336-c52b-4b9d-b4f0-dc52cdc71b45" providerId="ADAL" clId="{C66217E4-E75C-46CD-9BB4-6FE823504D64}" dt="2024-10-23T13:27:52.917" v="3991" actId="20577"/>
          <ac:spMkLst>
            <pc:docMk/>
            <pc:sldMk cId="3071543778" sldId="722"/>
            <ac:spMk id="4" creationId="{6366E392-4BD5-60FE-A73C-ECC829F36B73}"/>
          </ac:spMkLst>
        </pc:spChg>
        <pc:picChg chg="add mod">
          <ac:chgData name="Neil, Kevin" userId="27438336-c52b-4b9d-b4f0-dc52cdc71b45" providerId="ADAL" clId="{C66217E4-E75C-46CD-9BB4-6FE823504D64}" dt="2024-10-23T13:28:22.196" v="3996" actId="1076"/>
          <ac:picMkLst>
            <pc:docMk/>
            <pc:sldMk cId="3071543778" sldId="722"/>
            <ac:picMk id="1026" creationId="{3C40C676-55E3-3F44-8E1C-7C73351233F8}"/>
          </ac:picMkLst>
        </pc:picChg>
        <pc:picChg chg="del">
          <ac:chgData name="Neil, Kevin" userId="27438336-c52b-4b9d-b4f0-dc52cdc71b45" providerId="ADAL" clId="{C66217E4-E75C-46CD-9BB4-6FE823504D64}" dt="2024-10-23T13:27:54.229" v="3992" actId="478"/>
          <ac:picMkLst>
            <pc:docMk/>
            <pc:sldMk cId="3071543778" sldId="722"/>
            <ac:picMk id="2050" creationId="{C2674F20-EE21-146A-D308-303A6D665B1A}"/>
          </ac:picMkLst>
        </pc:picChg>
      </pc:sldChg>
      <pc:sldChg chg="modSp mod">
        <pc:chgData name="Neil, Kevin" userId="27438336-c52b-4b9d-b4f0-dc52cdc71b45" providerId="ADAL" clId="{C66217E4-E75C-46CD-9BB4-6FE823504D64}" dt="2024-10-24T09:48:11.527" v="6483" actId="20577"/>
        <pc:sldMkLst>
          <pc:docMk/>
          <pc:sldMk cId="4142039974" sldId="728"/>
        </pc:sldMkLst>
        <pc:spChg chg="mod">
          <ac:chgData name="Neil, Kevin" userId="27438336-c52b-4b9d-b4f0-dc52cdc71b45" providerId="ADAL" clId="{C66217E4-E75C-46CD-9BB4-6FE823504D64}" dt="2024-10-24T09:48:11.527" v="6483" actId="20577"/>
          <ac:spMkLst>
            <pc:docMk/>
            <pc:sldMk cId="4142039974" sldId="728"/>
            <ac:spMk id="3" creationId="{0F9E927B-E2A1-3558-A6AB-C4CDCCF60BFF}"/>
          </ac:spMkLst>
        </pc:spChg>
      </pc:sldChg>
      <pc:sldChg chg="modSp mod">
        <pc:chgData name="Neil, Kevin" userId="27438336-c52b-4b9d-b4f0-dc52cdc71b45" providerId="ADAL" clId="{C66217E4-E75C-46CD-9BB4-6FE823504D64}" dt="2024-10-24T07:36:24.083" v="4610" actId="20577"/>
        <pc:sldMkLst>
          <pc:docMk/>
          <pc:sldMk cId="3122333887" sldId="729"/>
        </pc:sldMkLst>
        <pc:spChg chg="mod">
          <ac:chgData name="Neil, Kevin" userId="27438336-c52b-4b9d-b4f0-dc52cdc71b45" providerId="ADAL" clId="{C66217E4-E75C-46CD-9BB4-6FE823504D64}" dt="2024-10-24T07:36:24.083" v="4610" actId="20577"/>
          <ac:spMkLst>
            <pc:docMk/>
            <pc:sldMk cId="3122333887" sldId="729"/>
            <ac:spMk id="58" creationId="{00000000-0000-0000-0000-000000000000}"/>
          </ac:spMkLst>
        </pc:spChg>
        <pc:picChg chg="mod">
          <ac:chgData name="Neil, Kevin" userId="27438336-c52b-4b9d-b4f0-dc52cdc71b45" providerId="ADAL" clId="{C66217E4-E75C-46CD-9BB4-6FE823504D64}" dt="2024-10-22T08:14:17.260" v="204" actId="1076"/>
          <ac:picMkLst>
            <pc:docMk/>
            <pc:sldMk cId="3122333887" sldId="729"/>
            <ac:picMk id="5122" creationId="{59CFBE7F-B8E7-2420-7605-C9DD679B3225}"/>
          </ac:picMkLst>
        </pc:picChg>
      </pc:sldChg>
      <pc:sldChg chg="del">
        <pc:chgData name="Neil, Kevin" userId="27438336-c52b-4b9d-b4f0-dc52cdc71b45" providerId="ADAL" clId="{C66217E4-E75C-46CD-9BB4-6FE823504D64}" dt="2024-10-23T13:28:41.393" v="3998" actId="47"/>
        <pc:sldMkLst>
          <pc:docMk/>
          <pc:sldMk cId="3884288546" sldId="749"/>
        </pc:sldMkLst>
      </pc:sldChg>
      <pc:sldChg chg="addSp delSp modSp mod">
        <pc:chgData name="Neil, Kevin" userId="27438336-c52b-4b9d-b4f0-dc52cdc71b45" providerId="ADAL" clId="{C66217E4-E75C-46CD-9BB4-6FE823504D64}" dt="2024-10-24T07:19:17.933" v="4357" actId="27636"/>
        <pc:sldMkLst>
          <pc:docMk/>
          <pc:sldMk cId="365056090" sldId="824"/>
        </pc:sldMkLst>
        <pc:spChg chg="mod">
          <ac:chgData name="Neil, Kevin" userId="27438336-c52b-4b9d-b4f0-dc52cdc71b45" providerId="ADAL" clId="{C66217E4-E75C-46CD-9BB4-6FE823504D64}" dt="2024-10-24T07:19:17.933" v="4357" actId="27636"/>
          <ac:spMkLst>
            <pc:docMk/>
            <pc:sldMk cId="365056090" sldId="824"/>
            <ac:spMk id="3" creationId="{37148C29-5769-AA43-CFA7-21D46D6F26B8}"/>
          </ac:spMkLst>
        </pc:spChg>
        <pc:picChg chg="del">
          <ac:chgData name="Neil, Kevin" userId="27438336-c52b-4b9d-b4f0-dc52cdc71b45" providerId="ADAL" clId="{C66217E4-E75C-46CD-9BB4-6FE823504D64}" dt="2024-10-22T08:12:02.532" v="19" actId="478"/>
          <ac:picMkLst>
            <pc:docMk/>
            <pc:sldMk cId="365056090" sldId="824"/>
            <ac:picMk id="6" creationId="{51AF928E-002E-27C0-C413-C8DE901FAB4A}"/>
          </ac:picMkLst>
        </pc:picChg>
        <pc:picChg chg="add mod">
          <ac:chgData name="Neil, Kevin" userId="27438336-c52b-4b9d-b4f0-dc52cdc71b45" providerId="ADAL" clId="{C66217E4-E75C-46CD-9BB4-6FE823504D64}" dt="2024-10-24T07:18:45.629" v="4353" actId="1076"/>
          <ac:picMkLst>
            <pc:docMk/>
            <pc:sldMk cId="365056090" sldId="824"/>
            <ac:picMk id="7" creationId="{F399F1DA-089C-B295-6F99-74147995E046}"/>
          </ac:picMkLst>
        </pc:picChg>
      </pc:sldChg>
      <pc:sldChg chg="addSp delSp modSp mod">
        <pc:chgData name="Neil, Kevin" userId="27438336-c52b-4b9d-b4f0-dc52cdc71b45" providerId="ADAL" clId="{C66217E4-E75C-46CD-9BB4-6FE823504D64}" dt="2024-10-24T07:09:39.447" v="4251" actId="20577"/>
        <pc:sldMkLst>
          <pc:docMk/>
          <pc:sldMk cId="1244398769" sldId="848"/>
        </pc:sldMkLst>
        <pc:spChg chg="mod">
          <ac:chgData name="Neil, Kevin" userId="27438336-c52b-4b9d-b4f0-dc52cdc71b45" providerId="ADAL" clId="{C66217E4-E75C-46CD-9BB4-6FE823504D64}" dt="2024-10-24T07:09:39.447" v="4251" actId="20577"/>
          <ac:spMkLst>
            <pc:docMk/>
            <pc:sldMk cId="1244398769" sldId="848"/>
            <ac:spMk id="3" creationId="{619BA22E-9315-7EDA-0D9A-670B19405BA6}"/>
          </ac:spMkLst>
        </pc:spChg>
        <pc:spChg chg="add del mod">
          <ac:chgData name="Neil, Kevin" userId="27438336-c52b-4b9d-b4f0-dc52cdc71b45" providerId="ADAL" clId="{C66217E4-E75C-46CD-9BB4-6FE823504D64}" dt="2024-10-24T07:09:17.272" v="4216" actId="478"/>
          <ac:spMkLst>
            <pc:docMk/>
            <pc:sldMk cId="1244398769" sldId="848"/>
            <ac:spMk id="4" creationId="{D7503855-349F-ED64-2FEB-D67B3B72EC49}"/>
          </ac:spMkLst>
        </pc:spChg>
        <pc:spChg chg="add mod">
          <ac:chgData name="Neil, Kevin" userId="27438336-c52b-4b9d-b4f0-dc52cdc71b45" providerId="ADAL" clId="{C66217E4-E75C-46CD-9BB4-6FE823504D64}" dt="2024-10-24T07:09:08.099" v="4213" actId="1076"/>
          <ac:spMkLst>
            <pc:docMk/>
            <pc:sldMk cId="1244398769" sldId="848"/>
            <ac:spMk id="8" creationId="{202CBA0E-129C-31A9-3CC3-3C5F0050E5AD}"/>
          </ac:spMkLst>
        </pc:spChg>
        <pc:picChg chg="del">
          <ac:chgData name="Neil, Kevin" userId="27438336-c52b-4b9d-b4f0-dc52cdc71b45" providerId="ADAL" clId="{C66217E4-E75C-46CD-9BB4-6FE823504D64}" dt="2024-10-24T07:08:01.234" v="4117" actId="478"/>
          <ac:picMkLst>
            <pc:docMk/>
            <pc:sldMk cId="1244398769" sldId="848"/>
            <ac:picMk id="5" creationId="{492AD5E1-D103-2500-A41E-3005F9D28571}"/>
          </ac:picMkLst>
        </pc:picChg>
        <pc:picChg chg="add mod">
          <ac:chgData name="Neil, Kevin" userId="27438336-c52b-4b9d-b4f0-dc52cdc71b45" providerId="ADAL" clId="{C66217E4-E75C-46CD-9BB4-6FE823504D64}" dt="2024-10-24T07:09:01.768" v="4211" actId="1076"/>
          <ac:picMkLst>
            <pc:docMk/>
            <pc:sldMk cId="1244398769" sldId="848"/>
            <ac:picMk id="7" creationId="{2F762275-C260-1AB1-10A6-1128F309B027}"/>
          </ac:picMkLst>
        </pc:picChg>
      </pc:sldChg>
      <pc:sldChg chg="del">
        <pc:chgData name="Neil, Kevin" userId="27438336-c52b-4b9d-b4f0-dc52cdc71b45" providerId="ADAL" clId="{C66217E4-E75C-46CD-9BB4-6FE823504D64}" dt="2024-10-22T08:48:19.847" v="348" actId="47"/>
        <pc:sldMkLst>
          <pc:docMk/>
          <pc:sldMk cId="599893592" sldId="850"/>
        </pc:sldMkLst>
      </pc:sldChg>
      <pc:sldChg chg="del">
        <pc:chgData name="Neil, Kevin" userId="27438336-c52b-4b9d-b4f0-dc52cdc71b45" providerId="ADAL" clId="{C66217E4-E75C-46CD-9BB4-6FE823504D64}" dt="2024-10-23T13:28:30.697" v="3997" actId="47"/>
        <pc:sldMkLst>
          <pc:docMk/>
          <pc:sldMk cId="1054907351" sldId="859"/>
        </pc:sldMkLst>
      </pc:sldChg>
      <pc:sldChg chg="modSp mod">
        <pc:chgData name="Neil, Kevin" userId="27438336-c52b-4b9d-b4f0-dc52cdc71b45" providerId="ADAL" clId="{C66217E4-E75C-46CD-9BB4-6FE823504D64}" dt="2024-10-23T13:29:08.323" v="3999" actId="255"/>
        <pc:sldMkLst>
          <pc:docMk/>
          <pc:sldMk cId="3561502219" sldId="875"/>
        </pc:sldMkLst>
        <pc:spChg chg="mod">
          <ac:chgData name="Neil, Kevin" userId="27438336-c52b-4b9d-b4f0-dc52cdc71b45" providerId="ADAL" clId="{C66217E4-E75C-46CD-9BB4-6FE823504D64}" dt="2024-10-23T13:29:08.323" v="3999" actId="255"/>
          <ac:spMkLst>
            <pc:docMk/>
            <pc:sldMk cId="3561502219" sldId="875"/>
            <ac:spMk id="2" creationId="{94E85593-A070-8A52-96DF-FFDD7CAED600}"/>
          </ac:spMkLst>
        </pc:spChg>
      </pc:sldChg>
      <pc:sldChg chg="addSp delSp modSp mod">
        <pc:chgData name="Neil, Kevin" userId="27438336-c52b-4b9d-b4f0-dc52cdc71b45" providerId="ADAL" clId="{C66217E4-E75C-46CD-9BB4-6FE823504D64}" dt="2024-10-23T13:25:09.071" v="3918" actId="5793"/>
        <pc:sldMkLst>
          <pc:docMk/>
          <pc:sldMk cId="4223557172" sldId="884"/>
        </pc:sldMkLst>
        <pc:spChg chg="mod">
          <ac:chgData name="Neil, Kevin" userId="27438336-c52b-4b9d-b4f0-dc52cdc71b45" providerId="ADAL" clId="{C66217E4-E75C-46CD-9BB4-6FE823504D64}" dt="2024-10-23T13:25:09.071" v="3918" actId="5793"/>
          <ac:spMkLst>
            <pc:docMk/>
            <pc:sldMk cId="4223557172" sldId="884"/>
            <ac:spMk id="3" creationId="{D0D2946E-04D5-9708-637E-5740AE23DF7E}"/>
          </ac:spMkLst>
        </pc:spChg>
        <pc:picChg chg="add mod">
          <ac:chgData name="Neil, Kevin" userId="27438336-c52b-4b9d-b4f0-dc52cdc71b45" providerId="ADAL" clId="{C66217E4-E75C-46CD-9BB4-6FE823504D64}" dt="2024-10-23T13:24:44.388" v="3913" actId="1076"/>
          <ac:picMkLst>
            <pc:docMk/>
            <pc:sldMk cId="4223557172" sldId="884"/>
            <ac:picMk id="4" creationId="{428C9368-C867-D375-B30F-BDEB5052404B}"/>
          </ac:picMkLst>
        </pc:picChg>
        <pc:picChg chg="del">
          <ac:chgData name="Neil, Kevin" userId="27438336-c52b-4b9d-b4f0-dc52cdc71b45" providerId="ADAL" clId="{C66217E4-E75C-46CD-9BB4-6FE823504D64}" dt="2024-10-23T13:24:18.648" v="3909" actId="478"/>
          <ac:picMkLst>
            <pc:docMk/>
            <pc:sldMk cId="4223557172" sldId="884"/>
            <ac:picMk id="5" creationId="{803D7611-9CDB-BDF7-F4BB-D32E7E840603}"/>
          </ac:picMkLst>
        </pc:picChg>
      </pc:sldChg>
      <pc:sldChg chg="del">
        <pc:chgData name="Neil, Kevin" userId="27438336-c52b-4b9d-b4f0-dc52cdc71b45" providerId="ADAL" clId="{C66217E4-E75C-46CD-9BB4-6FE823504D64}" dt="2024-10-22T12:23:10.406" v="1141" actId="47"/>
        <pc:sldMkLst>
          <pc:docMk/>
          <pc:sldMk cId="3348360833" sldId="907"/>
        </pc:sldMkLst>
      </pc:sldChg>
      <pc:sldChg chg="delSp del mod">
        <pc:chgData name="Neil, Kevin" userId="27438336-c52b-4b9d-b4f0-dc52cdc71b45" providerId="ADAL" clId="{C66217E4-E75C-46CD-9BB4-6FE823504D64}" dt="2024-10-22T08:48:14.072" v="346" actId="47"/>
        <pc:sldMkLst>
          <pc:docMk/>
          <pc:sldMk cId="1781352798" sldId="911"/>
        </pc:sldMkLst>
        <pc:picChg chg="del">
          <ac:chgData name="Neil, Kevin" userId="27438336-c52b-4b9d-b4f0-dc52cdc71b45" providerId="ADAL" clId="{C66217E4-E75C-46CD-9BB4-6FE823504D64}" dt="2024-10-22T08:48:10.316" v="345" actId="478"/>
          <ac:picMkLst>
            <pc:docMk/>
            <pc:sldMk cId="1781352798" sldId="911"/>
            <ac:picMk id="6" creationId="{1ECDC471-2A40-D350-2601-BE3831984A1D}"/>
          </ac:picMkLst>
        </pc:picChg>
      </pc:sldChg>
      <pc:sldChg chg="del">
        <pc:chgData name="Neil, Kevin" userId="27438336-c52b-4b9d-b4f0-dc52cdc71b45" providerId="ADAL" clId="{C66217E4-E75C-46CD-9BB4-6FE823504D64}" dt="2024-10-22T12:22:32.311" v="1109" actId="47"/>
        <pc:sldMkLst>
          <pc:docMk/>
          <pc:sldMk cId="3909265631" sldId="917"/>
        </pc:sldMkLst>
      </pc:sldChg>
      <pc:sldChg chg="ord">
        <pc:chgData name="Neil, Kevin" userId="27438336-c52b-4b9d-b4f0-dc52cdc71b45" providerId="ADAL" clId="{C66217E4-E75C-46CD-9BB4-6FE823504D64}" dt="2024-10-22T09:57:12.240" v="558"/>
        <pc:sldMkLst>
          <pc:docMk/>
          <pc:sldMk cId="3890591585" sldId="923"/>
        </pc:sldMkLst>
      </pc:sldChg>
      <pc:sldChg chg="addSp delSp modSp mod">
        <pc:chgData name="Neil, Kevin" userId="27438336-c52b-4b9d-b4f0-dc52cdc71b45" providerId="ADAL" clId="{C66217E4-E75C-46CD-9BB4-6FE823504D64}" dt="2024-10-24T07:03:35.966" v="4084" actId="20577"/>
        <pc:sldMkLst>
          <pc:docMk/>
          <pc:sldMk cId="3937995316" sldId="928"/>
        </pc:sldMkLst>
        <pc:spChg chg="mod">
          <ac:chgData name="Neil, Kevin" userId="27438336-c52b-4b9d-b4f0-dc52cdc71b45" providerId="ADAL" clId="{C66217E4-E75C-46CD-9BB4-6FE823504D64}" dt="2024-10-22T11:16:49.122" v="642" actId="20577"/>
          <ac:spMkLst>
            <pc:docMk/>
            <pc:sldMk cId="3937995316" sldId="928"/>
            <ac:spMk id="2" creationId="{54E94B61-B6B5-CC53-E7FC-48CA7CDF2C34}"/>
          </ac:spMkLst>
        </pc:spChg>
        <pc:spChg chg="mod">
          <ac:chgData name="Neil, Kevin" userId="27438336-c52b-4b9d-b4f0-dc52cdc71b45" providerId="ADAL" clId="{C66217E4-E75C-46CD-9BB4-6FE823504D64}" dt="2024-10-24T07:03:35.966" v="4084" actId="20577"/>
          <ac:spMkLst>
            <pc:docMk/>
            <pc:sldMk cId="3937995316" sldId="928"/>
            <ac:spMk id="3" creationId="{4887F96E-3FC9-ACB0-9194-C7BF1B658C4B}"/>
          </ac:spMkLst>
        </pc:spChg>
        <pc:picChg chg="add del mod">
          <ac:chgData name="Neil, Kevin" userId="27438336-c52b-4b9d-b4f0-dc52cdc71b45" providerId="ADAL" clId="{C66217E4-E75C-46CD-9BB4-6FE823504D64}" dt="2024-10-24T07:03:02.773" v="4025" actId="478"/>
          <ac:picMkLst>
            <pc:docMk/>
            <pc:sldMk cId="3937995316" sldId="928"/>
            <ac:picMk id="5" creationId="{130D549D-1EEE-8FAC-AB5F-21816C48B327}"/>
          </ac:picMkLst>
        </pc:picChg>
        <pc:picChg chg="add del mod">
          <ac:chgData name="Neil, Kevin" userId="27438336-c52b-4b9d-b4f0-dc52cdc71b45" providerId="ADAL" clId="{C66217E4-E75C-46CD-9BB4-6FE823504D64}" dt="2024-10-24T07:03:04.342" v="4026" actId="478"/>
          <ac:picMkLst>
            <pc:docMk/>
            <pc:sldMk cId="3937995316" sldId="928"/>
            <ac:picMk id="7" creationId="{3FADD638-C506-71DA-B65A-E128DFF626C5}"/>
          </ac:picMkLst>
        </pc:picChg>
        <pc:picChg chg="add del mod">
          <ac:chgData name="Neil, Kevin" userId="27438336-c52b-4b9d-b4f0-dc52cdc71b45" providerId="ADAL" clId="{C66217E4-E75C-46CD-9BB4-6FE823504D64}" dt="2024-10-24T07:03:05.420" v="4027" actId="478"/>
          <ac:picMkLst>
            <pc:docMk/>
            <pc:sldMk cId="3937995316" sldId="928"/>
            <ac:picMk id="9" creationId="{A6114179-399E-76ED-8004-B7748A8C3BD1}"/>
          </ac:picMkLst>
        </pc:picChg>
        <pc:picChg chg="add del mod">
          <ac:chgData name="Neil, Kevin" userId="27438336-c52b-4b9d-b4f0-dc52cdc71b45" providerId="ADAL" clId="{C66217E4-E75C-46CD-9BB4-6FE823504D64}" dt="2024-10-24T07:03:07.825" v="4028" actId="478"/>
          <ac:picMkLst>
            <pc:docMk/>
            <pc:sldMk cId="3937995316" sldId="928"/>
            <ac:picMk id="11" creationId="{E8A11A45-9FBB-313B-7D5B-829F971FF64B}"/>
          </ac:picMkLst>
        </pc:picChg>
      </pc:sldChg>
      <pc:sldChg chg="del">
        <pc:chgData name="Neil, Kevin" userId="27438336-c52b-4b9d-b4f0-dc52cdc71b45" providerId="ADAL" clId="{C66217E4-E75C-46CD-9BB4-6FE823504D64}" dt="2024-10-22T12:22:45.282" v="1118" actId="47"/>
        <pc:sldMkLst>
          <pc:docMk/>
          <pc:sldMk cId="3747290546" sldId="935"/>
        </pc:sldMkLst>
      </pc:sldChg>
      <pc:sldChg chg="del">
        <pc:chgData name="Neil, Kevin" userId="27438336-c52b-4b9d-b4f0-dc52cdc71b45" providerId="ADAL" clId="{C66217E4-E75C-46CD-9BB4-6FE823504D64}" dt="2024-10-23T13:27:03.545" v="3919" actId="47"/>
        <pc:sldMkLst>
          <pc:docMk/>
          <pc:sldMk cId="3191394948" sldId="940"/>
        </pc:sldMkLst>
      </pc:sldChg>
      <pc:sldChg chg="modSp mod">
        <pc:chgData name="Neil, Kevin" userId="27438336-c52b-4b9d-b4f0-dc52cdc71b45" providerId="ADAL" clId="{C66217E4-E75C-46CD-9BB4-6FE823504D64}" dt="2024-10-22T11:16:32.789" v="604" actId="1076"/>
        <pc:sldMkLst>
          <pc:docMk/>
          <pc:sldMk cId="2923982188" sldId="941"/>
        </pc:sldMkLst>
        <pc:spChg chg="mod">
          <ac:chgData name="Neil, Kevin" userId="27438336-c52b-4b9d-b4f0-dc52cdc71b45" providerId="ADAL" clId="{C66217E4-E75C-46CD-9BB4-6FE823504D64}" dt="2024-10-22T11:16:32.789" v="604" actId="1076"/>
          <ac:spMkLst>
            <pc:docMk/>
            <pc:sldMk cId="2923982188" sldId="941"/>
            <ac:spMk id="2" creationId="{94E85593-A070-8A52-96DF-FFDD7CAED600}"/>
          </ac:spMkLst>
        </pc:spChg>
      </pc:sldChg>
      <pc:sldChg chg="del">
        <pc:chgData name="Neil, Kevin" userId="27438336-c52b-4b9d-b4f0-dc52cdc71b45" providerId="ADAL" clId="{C66217E4-E75C-46CD-9BB4-6FE823504D64}" dt="2024-10-22T12:22:35.032" v="1110" actId="47"/>
        <pc:sldMkLst>
          <pc:docMk/>
          <pc:sldMk cId="1069707815" sldId="942"/>
        </pc:sldMkLst>
      </pc:sldChg>
      <pc:sldChg chg="del">
        <pc:chgData name="Neil, Kevin" userId="27438336-c52b-4b9d-b4f0-dc52cdc71b45" providerId="ADAL" clId="{C66217E4-E75C-46CD-9BB4-6FE823504D64}" dt="2024-10-22T12:22:36.313" v="1112" actId="47"/>
        <pc:sldMkLst>
          <pc:docMk/>
          <pc:sldMk cId="1830333535" sldId="943"/>
        </pc:sldMkLst>
      </pc:sldChg>
      <pc:sldChg chg="del">
        <pc:chgData name="Neil, Kevin" userId="27438336-c52b-4b9d-b4f0-dc52cdc71b45" providerId="ADAL" clId="{C66217E4-E75C-46CD-9BB4-6FE823504D64}" dt="2024-10-22T12:23:10.883" v="1142" actId="47"/>
        <pc:sldMkLst>
          <pc:docMk/>
          <pc:sldMk cId="4112684078" sldId="944"/>
        </pc:sldMkLst>
      </pc:sldChg>
      <pc:sldChg chg="del">
        <pc:chgData name="Neil, Kevin" userId="27438336-c52b-4b9d-b4f0-dc52cdc71b45" providerId="ADAL" clId="{C66217E4-E75C-46CD-9BB4-6FE823504D64}" dt="2024-10-22T08:48:17.208" v="347" actId="47"/>
        <pc:sldMkLst>
          <pc:docMk/>
          <pc:sldMk cId="730691791" sldId="945"/>
        </pc:sldMkLst>
      </pc:sldChg>
      <pc:sldChg chg="del">
        <pc:chgData name="Neil, Kevin" userId="27438336-c52b-4b9d-b4f0-dc52cdc71b45" providerId="ADAL" clId="{C66217E4-E75C-46CD-9BB4-6FE823504D64}" dt="2024-10-22T12:22:45.913" v="1119" actId="47"/>
        <pc:sldMkLst>
          <pc:docMk/>
          <pc:sldMk cId="559628520" sldId="946"/>
        </pc:sldMkLst>
      </pc:sldChg>
      <pc:sldChg chg="del">
        <pc:chgData name="Neil, Kevin" userId="27438336-c52b-4b9d-b4f0-dc52cdc71b45" providerId="ADAL" clId="{C66217E4-E75C-46CD-9BB4-6FE823504D64}" dt="2024-10-22T08:48:25.451" v="349" actId="47"/>
        <pc:sldMkLst>
          <pc:docMk/>
          <pc:sldMk cId="2599161454" sldId="947"/>
        </pc:sldMkLst>
      </pc:sldChg>
      <pc:sldChg chg="modSp new mod">
        <pc:chgData name="Neil, Kevin" userId="27438336-c52b-4b9d-b4f0-dc52cdc71b45" providerId="ADAL" clId="{C66217E4-E75C-46CD-9BB4-6FE823504D64}" dt="2024-10-22T10:00:34.920" v="595" actId="5793"/>
        <pc:sldMkLst>
          <pc:docMk/>
          <pc:sldMk cId="3001220213" sldId="947"/>
        </pc:sldMkLst>
        <pc:spChg chg="mod">
          <ac:chgData name="Neil, Kevin" userId="27438336-c52b-4b9d-b4f0-dc52cdc71b45" providerId="ADAL" clId="{C66217E4-E75C-46CD-9BB4-6FE823504D64}" dt="2024-10-22T08:48:39.074" v="379" actId="20577"/>
          <ac:spMkLst>
            <pc:docMk/>
            <pc:sldMk cId="3001220213" sldId="947"/>
            <ac:spMk id="2" creationId="{4D3AD8DF-387A-4BD7-9526-CFBF8D86E852}"/>
          </ac:spMkLst>
        </pc:spChg>
        <pc:spChg chg="mod">
          <ac:chgData name="Neil, Kevin" userId="27438336-c52b-4b9d-b4f0-dc52cdc71b45" providerId="ADAL" clId="{C66217E4-E75C-46CD-9BB4-6FE823504D64}" dt="2024-10-22T10:00:34.920" v="595" actId="5793"/>
          <ac:spMkLst>
            <pc:docMk/>
            <pc:sldMk cId="3001220213" sldId="947"/>
            <ac:spMk id="3" creationId="{092B5EF3-7342-6528-2C06-5ED9663E5B6B}"/>
          </ac:spMkLst>
        </pc:spChg>
      </pc:sldChg>
      <pc:sldChg chg="addSp delSp modSp add mod">
        <pc:chgData name="Neil, Kevin" userId="27438336-c52b-4b9d-b4f0-dc52cdc71b45" providerId="ADAL" clId="{C66217E4-E75C-46CD-9BB4-6FE823504D64}" dt="2024-10-22T12:15:27.407" v="1079" actId="1076"/>
        <pc:sldMkLst>
          <pc:docMk/>
          <pc:sldMk cId="3351514702" sldId="948"/>
        </pc:sldMkLst>
        <pc:spChg chg="mod">
          <ac:chgData name="Neil, Kevin" userId="27438336-c52b-4b9d-b4f0-dc52cdc71b45" providerId="ADAL" clId="{C66217E4-E75C-46CD-9BB4-6FE823504D64}" dt="2024-10-22T11:57:52.569" v="1005" actId="5793"/>
          <ac:spMkLst>
            <pc:docMk/>
            <pc:sldMk cId="3351514702" sldId="948"/>
            <ac:spMk id="3" creationId="{4887F96E-3FC9-ACB0-9194-C7BF1B658C4B}"/>
          </ac:spMkLst>
        </pc:spChg>
        <pc:spChg chg="add mod">
          <ac:chgData name="Neil, Kevin" userId="27438336-c52b-4b9d-b4f0-dc52cdc71b45" providerId="ADAL" clId="{C66217E4-E75C-46CD-9BB4-6FE823504D64}" dt="2024-10-22T12:15:17.349" v="1075" actId="1076"/>
          <ac:spMkLst>
            <pc:docMk/>
            <pc:sldMk cId="3351514702" sldId="948"/>
            <ac:spMk id="16" creationId="{7B40E74F-859D-F83F-2A2E-8956F0580E60}"/>
          </ac:spMkLst>
        </pc:spChg>
        <pc:spChg chg="add mod">
          <ac:chgData name="Neil, Kevin" userId="27438336-c52b-4b9d-b4f0-dc52cdc71b45" providerId="ADAL" clId="{C66217E4-E75C-46CD-9BB4-6FE823504D64}" dt="2024-10-22T12:15:08.145" v="1074" actId="1076"/>
          <ac:spMkLst>
            <pc:docMk/>
            <pc:sldMk cId="3351514702" sldId="948"/>
            <ac:spMk id="17" creationId="{ACC97E38-503F-170B-E114-F1BF7F8C0103}"/>
          </ac:spMkLst>
        </pc:spChg>
        <pc:spChg chg="add mod">
          <ac:chgData name="Neil, Kevin" userId="27438336-c52b-4b9d-b4f0-dc52cdc71b45" providerId="ADAL" clId="{C66217E4-E75C-46CD-9BB4-6FE823504D64}" dt="2024-10-22T12:15:22.210" v="1077" actId="1076"/>
          <ac:spMkLst>
            <pc:docMk/>
            <pc:sldMk cId="3351514702" sldId="948"/>
            <ac:spMk id="18" creationId="{52BE1AA6-7592-D440-9982-62F47EB99C7D}"/>
          </ac:spMkLst>
        </pc:spChg>
        <pc:spChg chg="add mod">
          <ac:chgData name="Neil, Kevin" userId="27438336-c52b-4b9d-b4f0-dc52cdc71b45" providerId="ADAL" clId="{C66217E4-E75C-46CD-9BB4-6FE823504D64}" dt="2024-10-22T12:15:27.407" v="1079" actId="1076"/>
          <ac:spMkLst>
            <pc:docMk/>
            <pc:sldMk cId="3351514702" sldId="948"/>
            <ac:spMk id="19" creationId="{81D63320-3546-75CD-0BA0-DFA351DB1AC2}"/>
          </ac:spMkLst>
        </pc:spChg>
        <pc:picChg chg="del">
          <ac:chgData name="Neil, Kevin" userId="27438336-c52b-4b9d-b4f0-dc52cdc71b45" providerId="ADAL" clId="{C66217E4-E75C-46CD-9BB4-6FE823504D64}" dt="2024-10-22T11:31:33.579" v="684" actId="478"/>
          <ac:picMkLst>
            <pc:docMk/>
            <pc:sldMk cId="3351514702" sldId="948"/>
            <ac:picMk id="5" creationId="{130D549D-1EEE-8FAC-AB5F-21816C48B327}"/>
          </ac:picMkLst>
        </pc:picChg>
        <pc:picChg chg="add mod">
          <ac:chgData name="Neil, Kevin" userId="27438336-c52b-4b9d-b4f0-dc52cdc71b45" providerId="ADAL" clId="{C66217E4-E75C-46CD-9BB4-6FE823504D64}" dt="2024-10-22T12:13:44.606" v="1058" actId="1076"/>
          <ac:picMkLst>
            <pc:docMk/>
            <pc:sldMk cId="3351514702" sldId="948"/>
            <ac:picMk id="6" creationId="{65B26BE0-BA5B-4C73-4E7C-DA00278E654A}"/>
          </ac:picMkLst>
        </pc:picChg>
        <pc:picChg chg="del">
          <ac:chgData name="Neil, Kevin" userId="27438336-c52b-4b9d-b4f0-dc52cdc71b45" providerId="ADAL" clId="{C66217E4-E75C-46CD-9BB4-6FE823504D64}" dt="2024-10-22T11:31:35.049" v="685" actId="478"/>
          <ac:picMkLst>
            <pc:docMk/>
            <pc:sldMk cId="3351514702" sldId="948"/>
            <ac:picMk id="7" creationId="{3FADD638-C506-71DA-B65A-E128DFF626C5}"/>
          </ac:picMkLst>
        </pc:picChg>
        <pc:picChg chg="del">
          <ac:chgData name="Neil, Kevin" userId="27438336-c52b-4b9d-b4f0-dc52cdc71b45" providerId="ADAL" clId="{C66217E4-E75C-46CD-9BB4-6FE823504D64}" dt="2024-10-22T11:31:36.154" v="686" actId="478"/>
          <ac:picMkLst>
            <pc:docMk/>
            <pc:sldMk cId="3351514702" sldId="948"/>
            <ac:picMk id="9" creationId="{A6114179-399E-76ED-8004-B7748A8C3BD1}"/>
          </ac:picMkLst>
        </pc:picChg>
        <pc:picChg chg="add mod">
          <ac:chgData name="Neil, Kevin" userId="27438336-c52b-4b9d-b4f0-dc52cdc71b45" providerId="ADAL" clId="{C66217E4-E75C-46CD-9BB4-6FE823504D64}" dt="2024-10-22T12:13:54.041" v="1061" actId="1076"/>
          <ac:picMkLst>
            <pc:docMk/>
            <pc:sldMk cId="3351514702" sldId="948"/>
            <ac:picMk id="10" creationId="{F8F062BB-0402-ADC8-B6CB-0FD77019BF06}"/>
          </ac:picMkLst>
        </pc:picChg>
        <pc:picChg chg="del">
          <ac:chgData name="Neil, Kevin" userId="27438336-c52b-4b9d-b4f0-dc52cdc71b45" providerId="ADAL" clId="{C66217E4-E75C-46CD-9BB4-6FE823504D64}" dt="2024-10-22T11:31:37.790" v="687" actId="478"/>
          <ac:picMkLst>
            <pc:docMk/>
            <pc:sldMk cId="3351514702" sldId="948"/>
            <ac:picMk id="11" creationId="{E8A11A45-9FBB-313B-7D5B-829F971FF64B}"/>
          </ac:picMkLst>
        </pc:picChg>
        <pc:picChg chg="add mod">
          <ac:chgData name="Neil, Kevin" userId="27438336-c52b-4b9d-b4f0-dc52cdc71b45" providerId="ADAL" clId="{C66217E4-E75C-46CD-9BB4-6FE823504D64}" dt="2024-10-22T12:14:02.274" v="1064" actId="1076"/>
          <ac:picMkLst>
            <pc:docMk/>
            <pc:sldMk cId="3351514702" sldId="948"/>
            <ac:picMk id="13" creationId="{55102E9E-63C9-9BAA-BBC2-25792E375E4D}"/>
          </ac:picMkLst>
        </pc:picChg>
        <pc:picChg chg="add mod">
          <ac:chgData name="Neil, Kevin" userId="27438336-c52b-4b9d-b4f0-dc52cdc71b45" providerId="ADAL" clId="{C66217E4-E75C-46CD-9BB4-6FE823504D64}" dt="2024-10-22T12:14:11.328" v="1067" actId="1076"/>
          <ac:picMkLst>
            <pc:docMk/>
            <pc:sldMk cId="3351514702" sldId="948"/>
            <ac:picMk id="15" creationId="{886451F8-F7C1-BFA2-318A-1ADE1B4CC679}"/>
          </ac:picMkLst>
        </pc:picChg>
      </pc:sldChg>
      <pc:sldChg chg="modSp add mod">
        <pc:chgData name="Neil, Kevin" userId="27438336-c52b-4b9d-b4f0-dc52cdc71b45" providerId="ADAL" clId="{C66217E4-E75C-46CD-9BB4-6FE823504D64}" dt="2024-10-22T11:42:47.996" v="821" actId="20577"/>
        <pc:sldMkLst>
          <pc:docMk/>
          <pc:sldMk cId="2266311701" sldId="949"/>
        </pc:sldMkLst>
        <pc:spChg chg="mod">
          <ac:chgData name="Neil, Kevin" userId="27438336-c52b-4b9d-b4f0-dc52cdc71b45" providerId="ADAL" clId="{C66217E4-E75C-46CD-9BB4-6FE823504D64}" dt="2024-10-22T11:41:43.928" v="726" actId="20577"/>
          <ac:spMkLst>
            <pc:docMk/>
            <pc:sldMk cId="2266311701" sldId="949"/>
            <ac:spMk id="2" creationId="{4D3AD8DF-387A-4BD7-9526-CFBF8D86E852}"/>
          </ac:spMkLst>
        </pc:spChg>
        <pc:spChg chg="mod">
          <ac:chgData name="Neil, Kevin" userId="27438336-c52b-4b9d-b4f0-dc52cdc71b45" providerId="ADAL" clId="{C66217E4-E75C-46CD-9BB4-6FE823504D64}" dt="2024-10-22T11:42:47.996" v="821" actId="20577"/>
          <ac:spMkLst>
            <pc:docMk/>
            <pc:sldMk cId="2266311701" sldId="949"/>
            <ac:spMk id="3" creationId="{092B5EF3-7342-6528-2C06-5ED9663E5B6B}"/>
          </ac:spMkLst>
        </pc:spChg>
      </pc:sldChg>
      <pc:sldChg chg="addSp modSp new mod">
        <pc:chgData name="Neil, Kevin" userId="27438336-c52b-4b9d-b4f0-dc52cdc71b45" providerId="ADAL" clId="{C66217E4-E75C-46CD-9BB4-6FE823504D64}" dt="2024-10-22T11:45:59.977" v="952" actId="20577"/>
        <pc:sldMkLst>
          <pc:docMk/>
          <pc:sldMk cId="1454371808" sldId="950"/>
        </pc:sldMkLst>
        <pc:spChg chg="mod">
          <ac:chgData name="Neil, Kevin" userId="27438336-c52b-4b9d-b4f0-dc52cdc71b45" providerId="ADAL" clId="{C66217E4-E75C-46CD-9BB4-6FE823504D64}" dt="2024-10-22T11:45:59.977" v="952" actId="20577"/>
          <ac:spMkLst>
            <pc:docMk/>
            <pc:sldMk cId="1454371808" sldId="950"/>
            <ac:spMk id="2" creationId="{06FF7112-9F4D-BB6E-EA57-BE900527EFD4}"/>
          </ac:spMkLst>
        </pc:spChg>
        <pc:spChg chg="mod">
          <ac:chgData name="Neil, Kevin" userId="27438336-c52b-4b9d-b4f0-dc52cdc71b45" providerId="ADAL" clId="{C66217E4-E75C-46CD-9BB4-6FE823504D64}" dt="2024-10-22T11:45:51.181" v="950"/>
          <ac:spMkLst>
            <pc:docMk/>
            <pc:sldMk cId="1454371808" sldId="950"/>
            <ac:spMk id="3" creationId="{3A98A98C-5B85-C149-D11C-87AF4957E47A}"/>
          </ac:spMkLst>
        </pc:spChg>
        <pc:picChg chg="add mod">
          <ac:chgData name="Neil, Kevin" userId="27438336-c52b-4b9d-b4f0-dc52cdc71b45" providerId="ADAL" clId="{C66217E4-E75C-46CD-9BB4-6FE823504D64}" dt="2024-10-22T11:45:55.047" v="951" actId="1076"/>
          <ac:picMkLst>
            <pc:docMk/>
            <pc:sldMk cId="1454371808" sldId="950"/>
            <ac:picMk id="5" creationId="{5DAAD440-E635-0DB9-0212-9C39747CA3FE}"/>
          </ac:picMkLst>
        </pc:picChg>
      </pc:sldChg>
      <pc:sldChg chg="addSp delSp modSp add mod">
        <pc:chgData name="Neil, Kevin" userId="27438336-c52b-4b9d-b4f0-dc52cdc71b45" providerId="ADAL" clId="{C66217E4-E75C-46CD-9BB4-6FE823504D64}" dt="2024-10-22T12:18:19.039" v="1088" actId="207"/>
        <pc:sldMkLst>
          <pc:docMk/>
          <pc:sldMk cId="2125281084" sldId="951"/>
        </pc:sldMkLst>
        <pc:spChg chg="mod">
          <ac:chgData name="Neil, Kevin" userId="27438336-c52b-4b9d-b4f0-dc52cdc71b45" providerId="ADAL" clId="{C66217E4-E75C-46CD-9BB4-6FE823504D64}" dt="2024-10-22T11:57:48.749" v="1004" actId="5793"/>
          <ac:spMkLst>
            <pc:docMk/>
            <pc:sldMk cId="2125281084" sldId="951"/>
            <ac:spMk id="3" creationId="{4887F96E-3FC9-ACB0-9194-C7BF1B658C4B}"/>
          </ac:spMkLst>
        </pc:spChg>
        <pc:spChg chg="add mod">
          <ac:chgData name="Neil, Kevin" userId="27438336-c52b-4b9d-b4f0-dc52cdc71b45" providerId="ADAL" clId="{C66217E4-E75C-46CD-9BB4-6FE823504D64}" dt="2024-10-22T12:17:53.483" v="1081" actId="1076"/>
          <ac:spMkLst>
            <pc:docMk/>
            <pc:sldMk cId="2125281084" sldId="951"/>
            <ac:spMk id="16" creationId="{6E6E0B87-0D4A-C4CD-4EF9-1436E02E4E30}"/>
          </ac:spMkLst>
        </pc:spChg>
        <pc:spChg chg="add mod">
          <ac:chgData name="Neil, Kevin" userId="27438336-c52b-4b9d-b4f0-dc52cdc71b45" providerId="ADAL" clId="{C66217E4-E75C-46CD-9BB4-6FE823504D64}" dt="2024-10-22T12:17:58.443" v="1083" actId="1076"/>
          <ac:spMkLst>
            <pc:docMk/>
            <pc:sldMk cId="2125281084" sldId="951"/>
            <ac:spMk id="17" creationId="{EF2C4C1D-8F1D-C2D7-7E47-B999490A575E}"/>
          </ac:spMkLst>
        </pc:spChg>
        <pc:spChg chg="add mod">
          <ac:chgData name="Neil, Kevin" userId="27438336-c52b-4b9d-b4f0-dc52cdc71b45" providerId="ADAL" clId="{C66217E4-E75C-46CD-9BB4-6FE823504D64}" dt="2024-10-22T12:18:04.492" v="1085" actId="1076"/>
          <ac:spMkLst>
            <pc:docMk/>
            <pc:sldMk cId="2125281084" sldId="951"/>
            <ac:spMk id="18" creationId="{CC84A699-A276-4A6D-3BD5-16F419D52299}"/>
          </ac:spMkLst>
        </pc:spChg>
        <pc:spChg chg="add mod">
          <ac:chgData name="Neil, Kevin" userId="27438336-c52b-4b9d-b4f0-dc52cdc71b45" providerId="ADAL" clId="{C66217E4-E75C-46CD-9BB4-6FE823504D64}" dt="2024-10-22T12:18:19.039" v="1088" actId="207"/>
          <ac:spMkLst>
            <pc:docMk/>
            <pc:sldMk cId="2125281084" sldId="951"/>
            <ac:spMk id="19" creationId="{0141D402-5C01-BB37-4D58-3910B88C6F9A}"/>
          </ac:spMkLst>
        </pc:spChg>
        <pc:picChg chg="add mod">
          <ac:chgData name="Neil, Kevin" userId="27438336-c52b-4b9d-b4f0-dc52cdc71b45" providerId="ADAL" clId="{C66217E4-E75C-46CD-9BB4-6FE823504D64}" dt="2024-10-22T11:51:09.042" v="973" actId="1076"/>
          <ac:picMkLst>
            <pc:docMk/>
            <pc:sldMk cId="2125281084" sldId="951"/>
            <ac:picMk id="5" creationId="{FC711294-0C6E-5FFE-470E-8CFF2ADEE7E0}"/>
          </ac:picMkLst>
        </pc:picChg>
        <pc:picChg chg="del">
          <ac:chgData name="Neil, Kevin" userId="27438336-c52b-4b9d-b4f0-dc52cdc71b45" providerId="ADAL" clId="{C66217E4-E75C-46CD-9BB4-6FE823504D64}" dt="2024-10-22T11:47:07.082" v="961" actId="478"/>
          <ac:picMkLst>
            <pc:docMk/>
            <pc:sldMk cId="2125281084" sldId="951"/>
            <ac:picMk id="6" creationId="{65B26BE0-BA5B-4C73-4E7C-DA00278E654A}"/>
          </ac:picMkLst>
        </pc:picChg>
        <pc:picChg chg="add mod">
          <ac:chgData name="Neil, Kevin" userId="27438336-c52b-4b9d-b4f0-dc52cdc71b45" providerId="ADAL" clId="{C66217E4-E75C-46CD-9BB4-6FE823504D64}" dt="2024-10-22T11:51:24.959" v="977" actId="1076"/>
          <ac:picMkLst>
            <pc:docMk/>
            <pc:sldMk cId="2125281084" sldId="951"/>
            <ac:picMk id="8" creationId="{C17A24CF-EDC1-A444-1E31-DE97F7B31F56}"/>
          </ac:picMkLst>
        </pc:picChg>
        <pc:picChg chg="del">
          <ac:chgData name="Neil, Kevin" userId="27438336-c52b-4b9d-b4f0-dc52cdc71b45" providerId="ADAL" clId="{C66217E4-E75C-46CD-9BB4-6FE823504D64}" dt="2024-10-22T11:47:08.338" v="962" actId="478"/>
          <ac:picMkLst>
            <pc:docMk/>
            <pc:sldMk cId="2125281084" sldId="951"/>
            <ac:picMk id="10" creationId="{F8F062BB-0402-ADC8-B6CB-0FD77019BF06}"/>
          </ac:picMkLst>
        </pc:picChg>
        <pc:picChg chg="add mod">
          <ac:chgData name="Neil, Kevin" userId="27438336-c52b-4b9d-b4f0-dc52cdc71b45" providerId="ADAL" clId="{C66217E4-E75C-46CD-9BB4-6FE823504D64}" dt="2024-10-22T11:51:38.624" v="981" actId="1076"/>
          <ac:picMkLst>
            <pc:docMk/>
            <pc:sldMk cId="2125281084" sldId="951"/>
            <ac:picMk id="11" creationId="{C170154F-914F-1C7E-4E75-B9DF0CC1A027}"/>
          </ac:picMkLst>
        </pc:picChg>
        <pc:picChg chg="del">
          <ac:chgData name="Neil, Kevin" userId="27438336-c52b-4b9d-b4f0-dc52cdc71b45" providerId="ADAL" clId="{C66217E4-E75C-46CD-9BB4-6FE823504D64}" dt="2024-10-22T11:47:09.523" v="963" actId="478"/>
          <ac:picMkLst>
            <pc:docMk/>
            <pc:sldMk cId="2125281084" sldId="951"/>
            <ac:picMk id="13" creationId="{55102E9E-63C9-9BAA-BBC2-25792E375E4D}"/>
          </ac:picMkLst>
        </pc:picChg>
        <pc:picChg chg="add mod">
          <ac:chgData name="Neil, Kevin" userId="27438336-c52b-4b9d-b4f0-dc52cdc71b45" providerId="ADAL" clId="{C66217E4-E75C-46CD-9BB4-6FE823504D64}" dt="2024-10-22T11:54:34.014" v="983" actId="14100"/>
          <ac:picMkLst>
            <pc:docMk/>
            <pc:sldMk cId="2125281084" sldId="951"/>
            <ac:picMk id="14" creationId="{2098C6C9-B3AB-1074-45A6-D32B50BC6DEF}"/>
          </ac:picMkLst>
        </pc:picChg>
        <pc:picChg chg="del">
          <ac:chgData name="Neil, Kevin" userId="27438336-c52b-4b9d-b4f0-dc52cdc71b45" providerId="ADAL" clId="{C66217E4-E75C-46CD-9BB4-6FE823504D64}" dt="2024-10-22T11:47:10.704" v="964" actId="478"/>
          <ac:picMkLst>
            <pc:docMk/>
            <pc:sldMk cId="2125281084" sldId="951"/>
            <ac:picMk id="15" creationId="{886451F8-F7C1-BFA2-318A-1ADE1B4CC679}"/>
          </ac:picMkLst>
        </pc:picChg>
      </pc:sldChg>
      <pc:sldChg chg="addSp delSp modSp add mod">
        <pc:chgData name="Neil, Kevin" userId="27438336-c52b-4b9d-b4f0-dc52cdc71b45" providerId="ADAL" clId="{C66217E4-E75C-46CD-9BB4-6FE823504D64}" dt="2024-10-24T07:36:48.972" v="4611" actId="14100"/>
        <pc:sldMkLst>
          <pc:docMk/>
          <pc:sldMk cId="800538909" sldId="952"/>
        </pc:sldMkLst>
        <pc:spChg chg="mod">
          <ac:chgData name="Neil, Kevin" userId="27438336-c52b-4b9d-b4f0-dc52cdc71b45" providerId="ADAL" clId="{C66217E4-E75C-46CD-9BB4-6FE823504D64}" dt="2024-10-22T11:57:45.051" v="1003" actId="5793"/>
          <ac:spMkLst>
            <pc:docMk/>
            <pc:sldMk cId="800538909" sldId="952"/>
            <ac:spMk id="3" creationId="{4887F96E-3FC9-ACB0-9194-C7BF1B658C4B}"/>
          </ac:spMkLst>
        </pc:spChg>
        <pc:spChg chg="add mod">
          <ac:chgData name="Neil, Kevin" userId="27438336-c52b-4b9d-b4f0-dc52cdc71b45" providerId="ADAL" clId="{C66217E4-E75C-46CD-9BB4-6FE823504D64}" dt="2024-10-24T07:36:48.972" v="4611" actId="14100"/>
          <ac:spMkLst>
            <pc:docMk/>
            <pc:sldMk cId="800538909" sldId="952"/>
            <ac:spMk id="16" creationId="{5ECF3579-D5E7-A0A0-1CF6-F7456CF2A5C4}"/>
          </ac:spMkLst>
        </pc:spChg>
        <pc:spChg chg="add mod">
          <ac:chgData name="Neil, Kevin" userId="27438336-c52b-4b9d-b4f0-dc52cdc71b45" providerId="ADAL" clId="{C66217E4-E75C-46CD-9BB4-6FE823504D64}" dt="2024-10-22T12:20:00.083" v="1092" actId="1076"/>
          <ac:spMkLst>
            <pc:docMk/>
            <pc:sldMk cId="800538909" sldId="952"/>
            <ac:spMk id="17" creationId="{7B6F8948-20E2-BB98-B395-EF479DBE21F4}"/>
          </ac:spMkLst>
        </pc:spChg>
        <pc:spChg chg="add mod">
          <ac:chgData name="Neil, Kevin" userId="27438336-c52b-4b9d-b4f0-dc52cdc71b45" providerId="ADAL" clId="{C66217E4-E75C-46CD-9BB4-6FE823504D64}" dt="2024-10-22T12:20:06.066" v="1094" actId="1076"/>
          <ac:spMkLst>
            <pc:docMk/>
            <pc:sldMk cId="800538909" sldId="952"/>
            <ac:spMk id="18" creationId="{AC209E12-8C6D-3D8A-7E5F-D097EA3BF31C}"/>
          </ac:spMkLst>
        </pc:spChg>
        <pc:spChg chg="add mod">
          <ac:chgData name="Neil, Kevin" userId="27438336-c52b-4b9d-b4f0-dc52cdc71b45" providerId="ADAL" clId="{C66217E4-E75C-46CD-9BB4-6FE823504D64}" dt="2024-10-22T12:20:14.846" v="1097" actId="207"/>
          <ac:spMkLst>
            <pc:docMk/>
            <pc:sldMk cId="800538909" sldId="952"/>
            <ac:spMk id="19" creationId="{FE8D38E0-F877-68C5-6E75-A11101D9B9BE}"/>
          </ac:spMkLst>
        </pc:spChg>
        <pc:picChg chg="del">
          <ac:chgData name="Neil, Kevin" userId="27438336-c52b-4b9d-b4f0-dc52cdc71b45" providerId="ADAL" clId="{C66217E4-E75C-46CD-9BB4-6FE823504D64}" dt="2024-10-22T11:58:01.946" v="1006" actId="478"/>
          <ac:picMkLst>
            <pc:docMk/>
            <pc:sldMk cId="800538909" sldId="952"/>
            <ac:picMk id="5" creationId="{FC711294-0C6E-5FFE-470E-8CFF2ADEE7E0}"/>
          </ac:picMkLst>
        </pc:picChg>
        <pc:picChg chg="add mod">
          <ac:chgData name="Neil, Kevin" userId="27438336-c52b-4b9d-b4f0-dc52cdc71b45" providerId="ADAL" clId="{C66217E4-E75C-46CD-9BB4-6FE823504D64}" dt="2024-10-22T12:02:01.743" v="1020" actId="1076"/>
          <ac:picMkLst>
            <pc:docMk/>
            <pc:sldMk cId="800538909" sldId="952"/>
            <ac:picMk id="6" creationId="{88A40412-20B6-AED0-17DE-E4D66B2F9B4F}"/>
          </ac:picMkLst>
        </pc:picChg>
        <pc:picChg chg="del">
          <ac:chgData name="Neil, Kevin" userId="27438336-c52b-4b9d-b4f0-dc52cdc71b45" providerId="ADAL" clId="{C66217E4-E75C-46CD-9BB4-6FE823504D64}" dt="2024-10-22T11:58:04.737" v="1008" actId="478"/>
          <ac:picMkLst>
            <pc:docMk/>
            <pc:sldMk cId="800538909" sldId="952"/>
            <ac:picMk id="8" creationId="{C17A24CF-EDC1-A444-1E31-DE97F7B31F56}"/>
          </ac:picMkLst>
        </pc:picChg>
        <pc:picChg chg="add mod">
          <ac:chgData name="Neil, Kevin" userId="27438336-c52b-4b9d-b4f0-dc52cdc71b45" providerId="ADAL" clId="{C66217E4-E75C-46CD-9BB4-6FE823504D64}" dt="2024-10-22T12:02:12.960" v="1024" actId="1076"/>
          <ac:picMkLst>
            <pc:docMk/>
            <pc:sldMk cId="800538909" sldId="952"/>
            <ac:picMk id="9" creationId="{B9E6512A-DD81-D2E3-26C0-C288FFAE88A0}"/>
          </ac:picMkLst>
        </pc:picChg>
        <pc:picChg chg="del">
          <ac:chgData name="Neil, Kevin" userId="27438336-c52b-4b9d-b4f0-dc52cdc71b45" providerId="ADAL" clId="{C66217E4-E75C-46CD-9BB4-6FE823504D64}" dt="2024-10-22T11:58:03.302" v="1007" actId="478"/>
          <ac:picMkLst>
            <pc:docMk/>
            <pc:sldMk cId="800538909" sldId="952"/>
            <ac:picMk id="11" creationId="{C170154F-914F-1C7E-4E75-B9DF0CC1A027}"/>
          </ac:picMkLst>
        </pc:picChg>
        <pc:picChg chg="add mod">
          <ac:chgData name="Neil, Kevin" userId="27438336-c52b-4b9d-b4f0-dc52cdc71b45" providerId="ADAL" clId="{C66217E4-E75C-46CD-9BB4-6FE823504D64}" dt="2024-10-22T12:02:20.829" v="1026" actId="14100"/>
          <ac:picMkLst>
            <pc:docMk/>
            <pc:sldMk cId="800538909" sldId="952"/>
            <ac:picMk id="12" creationId="{63979B25-11D6-7402-C712-116D9764DA04}"/>
          </ac:picMkLst>
        </pc:picChg>
        <pc:picChg chg="del">
          <ac:chgData name="Neil, Kevin" userId="27438336-c52b-4b9d-b4f0-dc52cdc71b45" providerId="ADAL" clId="{C66217E4-E75C-46CD-9BB4-6FE823504D64}" dt="2024-10-22T12:02:03.443" v="1021" actId="478"/>
          <ac:picMkLst>
            <pc:docMk/>
            <pc:sldMk cId="800538909" sldId="952"/>
            <ac:picMk id="14" creationId="{2098C6C9-B3AB-1074-45A6-D32B50BC6DEF}"/>
          </ac:picMkLst>
        </pc:picChg>
        <pc:picChg chg="add mod">
          <ac:chgData name="Neil, Kevin" userId="27438336-c52b-4b9d-b4f0-dc52cdc71b45" providerId="ADAL" clId="{C66217E4-E75C-46CD-9BB4-6FE823504D64}" dt="2024-10-22T12:02:29.106" v="1028" actId="14100"/>
          <ac:picMkLst>
            <pc:docMk/>
            <pc:sldMk cId="800538909" sldId="952"/>
            <ac:picMk id="15" creationId="{A4F91ED1-135A-14DD-E53A-3F1E3288332F}"/>
          </ac:picMkLst>
        </pc:picChg>
      </pc:sldChg>
      <pc:sldChg chg="addSp delSp modSp add mod">
        <pc:chgData name="Neil, Kevin" userId="27438336-c52b-4b9d-b4f0-dc52cdc71b45" providerId="ADAL" clId="{C66217E4-E75C-46CD-9BB4-6FE823504D64}" dt="2024-10-22T12:22:21.985" v="1108" actId="207"/>
        <pc:sldMkLst>
          <pc:docMk/>
          <pc:sldMk cId="3641901306" sldId="953"/>
        </pc:sldMkLst>
        <pc:spChg chg="mod">
          <ac:chgData name="Neil, Kevin" userId="27438336-c52b-4b9d-b4f0-dc52cdc71b45" providerId="ADAL" clId="{C66217E4-E75C-46CD-9BB4-6FE823504D64}" dt="2024-10-22T11:57:40.813" v="1002" actId="5793"/>
          <ac:spMkLst>
            <pc:docMk/>
            <pc:sldMk cId="3641901306" sldId="953"/>
            <ac:spMk id="3" creationId="{4887F96E-3FC9-ACB0-9194-C7BF1B658C4B}"/>
          </ac:spMkLst>
        </pc:spChg>
        <pc:spChg chg="add mod">
          <ac:chgData name="Neil, Kevin" userId="27438336-c52b-4b9d-b4f0-dc52cdc71b45" providerId="ADAL" clId="{C66217E4-E75C-46CD-9BB4-6FE823504D64}" dt="2024-10-22T12:21:54.829" v="1101" actId="1076"/>
          <ac:spMkLst>
            <pc:docMk/>
            <pc:sldMk cId="3641901306" sldId="953"/>
            <ac:spMk id="16" creationId="{017AEECD-8539-35A5-4400-CAE3ED8A3E21}"/>
          </ac:spMkLst>
        </pc:spChg>
        <pc:spChg chg="add mod">
          <ac:chgData name="Neil, Kevin" userId="27438336-c52b-4b9d-b4f0-dc52cdc71b45" providerId="ADAL" clId="{C66217E4-E75C-46CD-9BB4-6FE823504D64}" dt="2024-10-22T12:21:58.178" v="1102" actId="1076"/>
          <ac:spMkLst>
            <pc:docMk/>
            <pc:sldMk cId="3641901306" sldId="953"/>
            <ac:spMk id="17" creationId="{D53107F1-4497-51BC-9EEB-FB75913276D7}"/>
          </ac:spMkLst>
        </pc:spChg>
        <pc:spChg chg="add mod">
          <ac:chgData name="Neil, Kevin" userId="27438336-c52b-4b9d-b4f0-dc52cdc71b45" providerId="ADAL" clId="{C66217E4-E75C-46CD-9BB4-6FE823504D64}" dt="2024-10-22T12:22:08.542" v="1104" actId="1076"/>
          <ac:spMkLst>
            <pc:docMk/>
            <pc:sldMk cId="3641901306" sldId="953"/>
            <ac:spMk id="18" creationId="{86645701-3020-F6E1-7956-3AE34473663D}"/>
          </ac:spMkLst>
        </pc:spChg>
        <pc:spChg chg="add mod">
          <ac:chgData name="Neil, Kevin" userId="27438336-c52b-4b9d-b4f0-dc52cdc71b45" providerId="ADAL" clId="{C66217E4-E75C-46CD-9BB4-6FE823504D64}" dt="2024-10-22T12:22:21.985" v="1108" actId="207"/>
          <ac:spMkLst>
            <pc:docMk/>
            <pc:sldMk cId="3641901306" sldId="953"/>
            <ac:spMk id="19" creationId="{84613AE3-D535-FEC3-16AB-0ECE0B88F831}"/>
          </ac:spMkLst>
        </pc:spChg>
        <pc:picChg chg="del">
          <ac:chgData name="Neil, Kevin" userId="27438336-c52b-4b9d-b4f0-dc52cdc71b45" providerId="ADAL" clId="{C66217E4-E75C-46CD-9BB4-6FE823504D64}" dt="2024-10-22T12:05:49.746" v="1029" actId="478"/>
          <ac:picMkLst>
            <pc:docMk/>
            <pc:sldMk cId="3641901306" sldId="953"/>
            <ac:picMk id="5" creationId="{FC711294-0C6E-5FFE-470E-8CFF2ADEE7E0}"/>
          </ac:picMkLst>
        </pc:picChg>
        <pc:picChg chg="add mod">
          <ac:chgData name="Neil, Kevin" userId="27438336-c52b-4b9d-b4f0-dc52cdc71b45" providerId="ADAL" clId="{C66217E4-E75C-46CD-9BB4-6FE823504D64}" dt="2024-10-22T12:13:12.164" v="1053" actId="1076"/>
          <ac:picMkLst>
            <pc:docMk/>
            <pc:sldMk cId="3641901306" sldId="953"/>
            <ac:picMk id="6" creationId="{A9CD3C10-8AFD-D2F4-8070-4FDBA348C071}"/>
          </ac:picMkLst>
        </pc:picChg>
        <pc:picChg chg="del">
          <ac:chgData name="Neil, Kevin" userId="27438336-c52b-4b9d-b4f0-dc52cdc71b45" providerId="ADAL" clId="{C66217E4-E75C-46CD-9BB4-6FE823504D64}" dt="2024-10-22T12:05:52.290" v="1031" actId="478"/>
          <ac:picMkLst>
            <pc:docMk/>
            <pc:sldMk cId="3641901306" sldId="953"/>
            <ac:picMk id="8" creationId="{C17A24CF-EDC1-A444-1E31-DE97F7B31F56}"/>
          </ac:picMkLst>
        </pc:picChg>
        <pc:picChg chg="add mod">
          <ac:chgData name="Neil, Kevin" userId="27438336-c52b-4b9d-b4f0-dc52cdc71b45" providerId="ADAL" clId="{C66217E4-E75C-46CD-9BB4-6FE823504D64}" dt="2024-10-22T12:13:22.419" v="1056" actId="1076"/>
          <ac:picMkLst>
            <pc:docMk/>
            <pc:sldMk cId="3641901306" sldId="953"/>
            <ac:picMk id="9" creationId="{CA2ECF6C-863C-207D-B69C-960D7FB0E158}"/>
          </ac:picMkLst>
        </pc:picChg>
        <pc:picChg chg="del">
          <ac:chgData name="Neil, Kevin" userId="27438336-c52b-4b9d-b4f0-dc52cdc71b45" providerId="ADAL" clId="{C66217E4-E75C-46CD-9BB4-6FE823504D64}" dt="2024-10-22T12:05:50.953" v="1030" actId="478"/>
          <ac:picMkLst>
            <pc:docMk/>
            <pc:sldMk cId="3641901306" sldId="953"/>
            <ac:picMk id="11" creationId="{C170154F-914F-1C7E-4E75-B9DF0CC1A027}"/>
          </ac:picMkLst>
        </pc:picChg>
        <pc:picChg chg="add mod">
          <ac:chgData name="Neil, Kevin" userId="27438336-c52b-4b9d-b4f0-dc52cdc71b45" providerId="ADAL" clId="{C66217E4-E75C-46CD-9BB4-6FE823504D64}" dt="2024-10-22T12:12:24.281" v="1045" actId="1076"/>
          <ac:picMkLst>
            <pc:docMk/>
            <pc:sldMk cId="3641901306" sldId="953"/>
            <ac:picMk id="12" creationId="{1B564FC3-7122-9F65-3792-FC3AFDD66AD8}"/>
          </ac:picMkLst>
        </pc:picChg>
        <pc:picChg chg="del">
          <ac:chgData name="Neil, Kevin" userId="27438336-c52b-4b9d-b4f0-dc52cdc71b45" providerId="ADAL" clId="{C66217E4-E75C-46CD-9BB4-6FE823504D64}" dt="2024-10-22T12:12:25.608" v="1046" actId="478"/>
          <ac:picMkLst>
            <pc:docMk/>
            <pc:sldMk cId="3641901306" sldId="953"/>
            <ac:picMk id="14" creationId="{2098C6C9-B3AB-1074-45A6-D32B50BC6DEF}"/>
          </ac:picMkLst>
        </pc:picChg>
        <pc:picChg chg="add mod">
          <ac:chgData name="Neil, Kevin" userId="27438336-c52b-4b9d-b4f0-dc52cdc71b45" providerId="ADAL" clId="{C66217E4-E75C-46CD-9BB4-6FE823504D64}" dt="2024-10-22T12:22:15.171" v="1106" actId="1076"/>
          <ac:picMkLst>
            <pc:docMk/>
            <pc:sldMk cId="3641901306" sldId="953"/>
            <ac:picMk id="15" creationId="{10BF4754-6CEE-6387-9AAD-3E23BBC75454}"/>
          </ac:picMkLst>
        </pc:picChg>
      </pc:sldChg>
      <pc:sldChg chg="delSp modSp add mod">
        <pc:chgData name="Neil, Kevin" userId="27438336-c52b-4b9d-b4f0-dc52cdc71b45" providerId="ADAL" clId="{C66217E4-E75C-46CD-9BB4-6FE823504D64}" dt="2024-10-24T07:16:17.732" v="4333" actId="20577"/>
        <pc:sldMkLst>
          <pc:docMk/>
          <pc:sldMk cId="1055857083" sldId="954"/>
        </pc:sldMkLst>
        <pc:spChg chg="mod">
          <ac:chgData name="Neil, Kevin" userId="27438336-c52b-4b9d-b4f0-dc52cdc71b45" providerId="ADAL" clId="{C66217E4-E75C-46CD-9BB4-6FE823504D64}" dt="2024-10-24T07:16:17.732" v="4333" actId="20577"/>
          <ac:spMkLst>
            <pc:docMk/>
            <pc:sldMk cId="1055857083" sldId="954"/>
            <ac:spMk id="3" creationId="{4887F96E-3FC9-ACB0-9194-C7BF1B658C4B}"/>
          </ac:spMkLst>
        </pc:spChg>
        <pc:spChg chg="del">
          <ac:chgData name="Neil, Kevin" userId="27438336-c52b-4b9d-b4f0-dc52cdc71b45" providerId="ADAL" clId="{C66217E4-E75C-46CD-9BB4-6FE823504D64}" dt="2024-10-22T12:23:26.410" v="1147" actId="478"/>
          <ac:spMkLst>
            <pc:docMk/>
            <pc:sldMk cId="1055857083" sldId="954"/>
            <ac:spMk id="16" creationId="{017AEECD-8539-35A5-4400-CAE3ED8A3E21}"/>
          </ac:spMkLst>
        </pc:spChg>
        <pc:spChg chg="del">
          <ac:chgData name="Neil, Kevin" userId="27438336-c52b-4b9d-b4f0-dc52cdc71b45" providerId="ADAL" clId="{C66217E4-E75C-46CD-9BB4-6FE823504D64}" dt="2024-10-22T12:23:22.433" v="1145" actId="478"/>
          <ac:spMkLst>
            <pc:docMk/>
            <pc:sldMk cId="1055857083" sldId="954"/>
            <ac:spMk id="17" creationId="{D53107F1-4497-51BC-9EEB-FB75913276D7}"/>
          </ac:spMkLst>
        </pc:spChg>
        <pc:spChg chg="del">
          <ac:chgData name="Neil, Kevin" userId="27438336-c52b-4b9d-b4f0-dc52cdc71b45" providerId="ADAL" clId="{C66217E4-E75C-46CD-9BB4-6FE823504D64}" dt="2024-10-22T12:23:28.119" v="1148" actId="478"/>
          <ac:spMkLst>
            <pc:docMk/>
            <pc:sldMk cId="1055857083" sldId="954"/>
            <ac:spMk id="18" creationId="{86645701-3020-F6E1-7956-3AE34473663D}"/>
          </ac:spMkLst>
        </pc:spChg>
        <pc:spChg chg="del">
          <ac:chgData name="Neil, Kevin" userId="27438336-c52b-4b9d-b4f0-dc52cdc71b45" providerId="ADAL" clId="{C66217E4-E75C-46CD-9BB4-6FE823504D64}" dt="2024-10-22T12:23:33.038" v="1151" actId="478"/>
          <ac:spMkLst>
            <pc:docMk/>
            <pc:sldMk cId="1055857083" sldId="954"/>
            <ac:spMk id="19" creationId="{84613AE3-D535-FEC3-16AB-0ECE0B88F831}"/>
          </ac:spMkLst>
        </pc:spChg>
        <pc:picChg chg="del">
          <ac:chgData name="Neil, Kevin" userId="27438336-c52b-4b9d-b4f0-dc52cdc71b45" providerId="ADAL" clId="{C66217E4-E75C-46CD-9BB4-6FE823504D64}" dt="2024-10-22T12:23:20.261" v="1144" actId="478"/>
          <ac:picMkLst>
            <pc:docMk/>
            <pc:sldMk cId="1055857083" sldId="954"/>
            <ac:picMk id="6" creationId="{A9CD3C10-8AFD-D2F4-8070-4FDBA348C071}"/>
          </ac:picMkLst>
        </pc:picChg>
        <pc:picChg chg="del">
          <ac:chgData name="Neil, Kevin" userId="27438336-c52b-4b9d-b4f0-dc52cdc71b45" providerId="ADAL" clId="{C66217E4-E75C-46CD-9BB4-6FE823504D64}" dt="2024-10-22T12:23:24.436" v="1146" actId="478"/>
          <ac:picMkLst>
            <pc:docMk/>
            <pc:sldMk cId="1055857083" sldId="954"/>
            <ac:picMk id="9" creationId="{CA2ECF6C-863C-207D-B69C-960D7FB0E158}"/>
          </ac:picMkLst>
        </pc:picChg>
        <pc:picChg chg="del">
          <ac:chgData name="Neil, Kevin" userId="27438336-c52b-4b9d-b4f0-dc52cdc71b45" providerId="ADAL" clId="{C66217E4-E75C-46CD-9BB4-6FE823504D64}" dt="2024-10-22T12:23:30.137" v="1149" actId="478"/>
          <ac:picMkLst>
            <pc:docMk/>
            <pc:sldMk cId="1055857083" sldId="954"/>
            <ac:picMk id="12" creationId="{1B564FC3-7122-9F65-3792-FC3AFDD66AD8}"/>
          </ac:picMkLst>
        </pc:picChg>
        <pc:picChg chg="del">
          <ac:chgData name="Neil, Kevin" userId="27438336-c52b-4b9d-b4f0-dc52cdc71b45" providerId="ADAL" clId="{C66217E4-E75C-46CD-9BB4-6FE823504D64}" dt="2024-10-22T12:23:31.341" v="1150" actId="478"/>
          <ac:picMkLst>
            <pc:docMk/>
            <pc:sldMk cId="1055857083" sldId="954"/>
            <ac:picMk id="15" creationId="{10BF4754-6CEE-6387-9AAD-3E23BBC75454}"/>
          </ac:picMkLst>
        </pc:picChg>
      </pc:sldChg>
      <pc:sldChg chg="modSp add mod">
        <pc:chgData name="Neil, Kevin" userId="27438336-c52b-4b9d-b4f0-dc52cdc71b45" providerId="ADAL" clId="{C66217E4-E75C-46CD-9BB4-6FE823504D64}" dt="2024-10-24T09:49:28.353" v="6484" actId="20577"/>
        <pc:sldMkLst>
          <pc:docMk/>
          <pc:sldMk cId="1345031036" sldId="955"/>
        </pc:sldMkLst>
        <pc:spChg chg="mod">
          <ac:chgData name="Neil, Kevin" userId="27438336-c52b-4b9d-b4f0-dc52cdc71b45" providerId="ADAL" clId="{C66217E4-E75C-46CD-9BB4-6FE823504D64}" dt="2024-10-24T09:49:28.353" v="6484" actId="20577"/>
          <ac:spMkLst>
            <pc:docMk/>
            <pc:sldMk cId="1345031036" sldId="955"/>
            <ac:spMk id="3" creationId="{4887F96E-3FC9-ACB0-9194-C7BF1B658C4B}"/>
          </ac:spMkLst>
        </pc:spChg>
      </pc:sldChg>
      <pc:sldChg chg="modSp add mod ord">
        <pc:chgData name="Neil, Kevin" userId="27438336-c52b-4b9d-b4f0-dc52cdc71b45" providerId="ADAL" clId="{C66217E4-E75C-46CD-9BB4-6FE823504D64}" dt="2024-10-23T12:55:17.566" v="3167" actId="20577"/>
        <pc:sldMkLst>
          <pc:docMk/>
          <pc:sldMk cId="3377868725" sldId="956"/>
        </pc:sldMkLst>
        <pc:spChg chg="mod">
          <ac:chgData name="Neil, Kevin" userId="27438336-c52b-4b9d-b4f0-dc52cdc71b45" providerId="ADAL" clId="{C66217E4-E75C-46CD-9BB4-6FE823504D64}" dt="2024-10-23T12:55:17.566" v="3167" actId="20577"/>
          <ac:spMkLst>
            <pc:docMk/>
            <pc:sldMk cId="3377868725" sldId="956"/>
            <ac:spMk id="2" creationId="{94E85593-A070-8A52-96DF-FFDD7CAED600}"/>
          </ac:spMkLst>
        </pc:spChg>
      </pc:sldChg>
      <pc:sldChg chg="modSp add mod">
        <pc:chgData name="Neil, Kevin" userId="27438336-c52b-4b9d-b4f0-dc52cdc71b45" providerId="ADAL" clId="{C66217E4-E75C-46CD-9BB4-6FE823504D64}" dt="2024-10-24T07:37:45.020" v="4616" actId="20577"/>
        <pc:sldMkLst>
          <pc:docMk/>
          <pc:sldMk cId="3840730685" sldId="957"/>
        </pc:sldMkLst>
        <pc:spChg chg="mod">
          <ac:chgData name="Neil, Kevin" userId="27438336-c52b-4b9d-b4f0-dc52cdc71b45" providerId="ADAL" clId="{C66217E4-E75C-46CD-9BB4-6FE823504D64}" dt="2024-10-24T07:37:45.020" v="4616" actId="20577"/>
          <ac:spMkLst>
            <pc:docMk/>
            <pc:sldMk cId="3840730685" sldId="957"/>
            <ac:spMk id="2" creationId="{94E85593-A070-8A52-96DF-FFDD7CAED600}"/>
          </ac:spMkLst>
        </pc:spChg>
      </pc:sldChg>
      <pc:sldChg chg="addSp modSp new mod">
        <pc:chgData name="Neil, Kevin" userId="27438336-c52b-4b9d-b4f0-dc52cdc71b45" providerId="ADAL" clId="{C66217E4-E75C-46CD-9BB4-6FE823504D64}" dt="2024-10-22T14:07:55.674" v="2375" actId="20577"/>
        <pc:sldMkLst>
          <pc:docMk/>
          <pc:sldMk cId="2762989118" sldId="958"/>
        </pc:sldMkLst>
        <pc:spChg chg="mod">
          <ac:chgData name="Neil, Kevin" userId="27438336-c52b-4b9d-b4f0-dc52cdc71b45" providerId="ADAL" clId="{C66217E4-E75C-46CD-9BB4-6FE823504D64}" dt="2024-10-22T13:39:34.787" v="2092" actId="20577"/>
          <ac:spMkLst>
            <pc:docMk/>
            <pc:sldMk cId="2762989118" sldId="958"/>
            <ac:spMk id="2" creationId="{FC07986A-BF51-C336-3F79-DFAF1AAC4789}"/>
          </ac:spMkLst>
        </pc:spChg>
        <pc:spChg chg="mod">
          <ac:chgData name="Neil, Kevin" userId="27438336-c52b-4b9d-b4f0-dc52cdc71b45" providerId="ADAL" clId="{C66217E4-E75C-46CD-9BB4-6FE823504D64}" dt="2024-10-22T14:07:55.674" v="2375" actId="20577"/>
          <ac:spMkLst>
            <pc:docMk/>
            <pc:sldMk cId="2762989118" sldId="958"/>
            <ac:spMk id="3" creationId="{4AEB1D3F-4235-9EB8-3745-D130D9431A2C}"/>
          </ac:spMkLst>
        </pc:spChg>
        <pc:picChg chg="add mod">
          <ac:chgData name="Neil, Kevin" userId="27438336-c52b-4b9d-b4f0-dc52cdc71b45" providerId="ADAL" clId="{C66217E4-E75C-46CD-9BB4-6FE823504D64}" dt="2024-10-22T13:40:54.904" v="2096" actId="1076"/>
          <ac:picMkLst>
            <pc:docMk/>
            <pc:sldMk cId="2762989118" sldId="958"/>
            <ac:picMk id="5" creationId="{B39FB7ED-E6AA-BB25-05EA-50CC0C6C4304}"/>
          </ac:picMkLst>
        </pc:picChg>
      </pc:sldChg>
      <pc:sldChg chg="addSp delSp modSp add mod">
        <pc:chgData name="Neil, Kevin" userId="27438336-c52b-4b9d-b4f0-dc52cdc71b45" providerId="ADAL" clId="{C66217E4-E75C-46CD-9BB4-6FE823504D64}" dt="2024-10-24T07:37:48.400" v="4618" actId="20577"/>
        <pc:sldMkLst>
          <pc:docMk/>
          <pc:sldMk cId="3841551707" sldId="959"/>
        </pc:sldMkLst>
        <pc:spChg chg="mod">
          <ac:chgData name="Neil, Kevin" userId="27438336-c52b-4b9d-b4f0-dc52cdc71b45" providerId="ADAL" clId="{C66217E4-E75C-46CD-9BB4-6FE823504D64}" dt="2024-10-24T07:37:48.400" v="4618" actId="20577"/>
          <ac:spMkLst>
            <pc:docMk/>
            <pc:sldMk cId="3841551707" sldId="959"/>
            <ac:spMk id="3" creationId="{4AEB1D3F-4235-9EB8-3745-D130D9431A2C}"/>
          </ac:spMkLst>
        </pc:spChg>
        <pc:picChg chg="del">
          <ac:chgData name="Neil, Kevin" userId="27438336-c52b-4b9d-b4f0-dc52cdc71b45" providerId="ADAL" clId="{C66217E4-E75C-46CD-9BB4-6FE823504D64}" dt="2024-10-22T14:09:14.478" v="2377" actId="478"/>
          <ac:picMkLst>
            <pc:docMk/>
            <pc:sldMk cId="3841551707" sldId="959"/>
            <ac:picMk id="5" creationId="{B39FB7ED-E6AA-BB25-05EA-50CC0C6C4304}"/>
          </ac:picMkLst>
        </pc:picChg>
        <pc:picChg chg="add mod">
          <ac:chgData name="Neil, Kevin" userId="27438336-c52b-4b9d-b4f0-dc52cdc71b45" providerId="ADAL" clId="{C66217E4-E75C-46CD-9BB4-6FE823504D64}" dt="2024-10-24T07:24:47.043" v="4359" actId="1076"/>
          <ac:picMkLst>
            <pc:docMk/>
            <pc:sldMk cId="3841551707" sldId="959"/>
            <ac:picMk id="6" creationId="{4776CC17-0D57-3D8B-5AE0-37738990D7EF}"/>
          </ac:picMkLst>
        </pc:picChg>
      </pc:sldChg>
      <pc:sldChg chg="addSp delSp modSp add mod">
        <pc:chgData name="Neil, Kevin" userId="27438336-c52b-4b9d-b4f0-dc52cdc71b45" providerId="ADAL" clId="{C66217E4-E75C-46CD-9BB4-6FE823504D64}" dt="2024-10-23T09:50:00.457" v="2704" actId="1076"/>
        <pc:sldMkLst>
          <pc:docMk/>
          <pc:sldMk cId="2164983860" sldId="960"/>
        </pc:sldMkLst>
        <pc:spChg chg="mod">
          <ac:chgData name="Neil, Kevin" userId="27438336-c52b-4b9d-b4f0-dc52cdc71b45" providerId="ADAL" clId="{C66217E4-E75C-46CD-9BB4-6FE823504D64}" dt="2024-10-23T09:50:00.457" v="2704" actId="1076"/>
          <ac:spMkLst>
            <pc:docMk/>
            <pc:sldMk cId="2164983860" sldId="960"/>
            <ac:spMk id="3" creationId="{4AEB1D3F-4235-9EB8-3745-D130D9431A2C}"/>
          </ac:spMkLst>
        </pc:spChg>
        <pc:picChg chg="add mod">
          <ac:chgData name="Neil, Kevin" userId="27438336-c52b-4b9d-b4f0-dc52cdc71b45" providerId="ADAL" clId="{C66217E4-E75C-46CD-9BB4-6FE823504D64}" dt="2024-10-23T09:49:56.911" v="2703" actId="1076"/>
          <ac:picMkLst>
            <pc:docMk/>
            <pc:sldMk cId="2164983860" sldId="960"/>
            <ac:picMk id="5" creationId="{08DD41D8-4452-F82B-5354-F5AB4B9BA254}"/>
          </ac:picMkLst>
        </pc:picChg>
        <pc:picChg chg="del">
          <ac:chgData name="Neil, Kevin" userId="27438336-c52b-4b9d-b4f0-dc52cdc71b45" providerId="ADAL" clId="{C66217E4-E75C-46CD-9BB4-6FE823504D64}" dt="2024-10-23T09:48:40.729" v="2523" actId="478"/>
          <ac:picMkLst>
            <pc:docMk/>
            <pc:sldMk cId="2164983860" sldId="960"/>
            <ac:picMk id="6" creationId="{4776CC17-0D57-3D8B-5AE0-37738990D7EF}"/>
          </ac:picMkLst>
        </pc:picChg>
      </pc:sldChg>
      <pc:sldChg chg="modSp add mod">
        <pc:chgData name="Neil, Kevin" userId="27438336-c52b-4b9d-b4f0-dc52cdc71b45" providerId="ADAL" clId="{C66217E4-E75C-46CD-9BB4-6FE823504D64}" dt="2024-10-23T12:48:05.427" v="3146" actId="1076"/>
        <pc:sldMkLst>
          <pc:docMk/>
          <pc:sldMk cId="431288477" sldId="961"/>
        </pc:sldMkLst>
        <pc:spChg chg="mod">
          <ac:chgData name="Neil, Kevin" userId="27438336-c52b-4b9d-b4f0-dc52cdc71b45" providerId="ADAL" clId="{C66217E4-E75C-46CD-9BB4-6FE823504D64}" dt="2024-10-23T12:44:53.027" v="3145" actId="27636"/>
          <ac:spMkLst>
            <pc:docMk/>
            <pc:sldMk cId="431288477" sldId="961"/>
            <ac:spMk id="3" creationId="{4AEB1D3F-4235-9EB8-3745-D130D9431A2C}"/>
          </ac:spMkLst>
        </pc:spChg>
        <pc:picChg chg="mod">
          <ac:chgData name="Neil, Kevin" userId="27438336-c52b-4b9d-b4f0-dc52cdc71b45" providerId="ADAL" clId="{C66217E4-E75C-46CD-9BB4-6FE823504D64}" dt="2024-10-23T12:48:05.427" v="3146" actId="1076"/>
          <ac:picMkLst>
            <pc:docMk/>
            <pc:sldMk cId="431288477" sldId="961"/>
            <ac:picMk id="5" creationId="{08DD41D8-4452-F82B-5354-F5AB4B9BA254}"/>
          </ac:picMkLst>
        </pc:picChg>
      </pc:sldChg>
      <pc:sldChg chg="addSp modSp new mod">
        <pc:chgData name="Neil, Kevin" userId="27438336-c52b-4b9d-b4f0-dc52cdc71b45" providerId="ADAL" clId="{C66217E4-E75C-46CD-9BB4-6FE823504D64}" dt="2024-10-24T07:37:17.863" v="4614"/>
        <pc:sldMkLst>
          <pc:docMk/>
          <pc:sldMk cId="3946149109" sldId="962"/>
        </pc:sldMkLst>
        <pc:spChg chg="mod">
          <ac:chgData name="Neil, Kevin" userId="27438336-c52b-4b9d-b4f0-dc52cdc71b45" providerId="ADAL" clId="{C66217E4-E75C-46CD-9BB4-6FE823504D64}" dt="2024-10-24T07:37:17.863" v="4614"/>
          <ac:spMkLst>
            <pc:docMk/>
            <pc:sldMk cId="3946149109" sldId="962"/>
            <ac:spMk id="3" creationId="{CAD02E4B-CADB-4ADB-404E-AE4C11BA97FD}"/>
          </ac:spMkLst>
        </pc:spChg>
        <pc:picChg chg="add mod">
          <ac:chgData name="Neil, Kevin" userId="27438336-c52b-4b9d-b4f0-dc52cdc71b45" providerId="ADAL" clId="{C66217E4-E75C-46CD-9BB4-6FE823504D64}" dt="2024-10-23T12:57:51.851" v="3189" actId="1076"/>
          <ac:picMkLst>
            <pc:docMk/>
            <pc:sldMk cId="3946149109" sldId="962"/>
            <ac:picMk id="5" creationId="{0073C89E-9C20-FECF-3DC3-71CD9F0908B0}"/>
          </ac:picMkLst>
        </pc:picChg>
      </pc:sldChg>
      <pc:sldChg chg="addSp modSp add mod ord">
        <pc:chgData name="Neil, Kevin" userId="27438336-c52b-4b9d-b4f0-dc52cdc71b45" providerId="ADAL" clId="{C66217E4-E75C-46CD-9BB4-6FE823504D64}" dt="2024-10-23T13:19:06.359" v="3893"/>
        <pc:sldMkLst>
          <pc:docMk/>
          <pc:sldMk cId="3231444412" sldId="963"/>
        </pc:sldMkLst>
        <pc:spChg chg="mod">
          <ac:chgData name="Neil, Kevin" userId="27438336-c52b-4b9d-b4f0-dc52cdc71b45" providerId="ADAL" clId="{C66217E4-E75C-46CD-9BB4-6FE823504D64}" dt="2024-10-23T13:07:01.401" v="3567" actId="313"/>
          <ac:spMkLst>
            <pc:docMk/>
            <pc:sldMk cId="3231444412" sldId="963"/>
            <ac:spMk id="3" creationId="{CAD02E4B-CADB-4ADB-404E-AE4C11BA97FD}"/>
          </ac:spMkLst>
        </pc:spChg>
        <pc:picChg chg="add mod">
          <ac:chgData name="Neil, Kevin" userId="27438336-c52b-4b9d-b4f0-dc52cdc71b45" providerId="ADAL" clId="{C66217E4-E75C-46CD-9BB4-6FE823504D64}" dt="2024-10-23T13:04:42.410" v="3552" actId="1076"/>
          <ac:picMkLst>
            <pc:docMk/>
            <pc:sldMk cId="3231444412" sldId="963"/>
            <ac:picMk id="6" creationId="{D615D4D0-5111-D8A4-ED76-B71D0A401208}"/>
          </ac:picMkLst>
        </pc:picChg>
        <pc:picChg chg="add mod">
          <ac:chgData name="Neil, Kevin" userId="27438336-c52b-4b9d-b4f0-dc52cdc71b45" providerId="ADAL" clId="{C66217E4-E75C-46CD-9BB4-6FE823504D64}" dt="2024-10-23T13:06:13.090" v="3563" actId="1076"/>
          <ac:picMkLst>
            <pc:docMk/>
            <pc:sldMk cId="3231444412" sldId="963"/>
            <ac:picMk id="8" creationId="{0040CD1F-F140-9933-4011-3D0E364AFE00}"/>
          </ac:picMkLst>
        </pc:picChg>
        <pc:picChg chg="add mod">
          <ac:chgData name="Neil, Kevin" userId="27438336-c52b-4b9d-b4f0-dc52cdc71b45" providerId="ADAL" clId="{C66217E4-E75C-46CD-9BB4-6FE823504D64}" dt="2024-10-23T13:06:49.524" v="3566" actId="1076"/>
          <ac:picMkLst>
            <pc:docMk/>
            <pc:sldMk cId="3231444412" sldId="963"/>
            <ac:picMk id="10" creationId="{3B2E2863-8AA9-9E51-3AEE-240E84BA115F}"/>
          </ac:picMkLst>
        </pc:picChg>
      </pc:sldChg>
      <pc:sldChg chg="addSp delSp modSp add mod ord">
        <pc:chgData name="Neil, Kevin" userId="27438336-c52b-4b9d-b4f0-dc52cdc71b45" providerId="ADAL" clId="{C66217E4-E75C-46CD-9BB4-6FE823504D64}" dt="2024-10-23T13:20:03.674" v="3902" actId="1076"/>
        <pc:sldMkLst>
          <pc:docMk/>
          <pc:sldMk cId="2377112874" sldId="964"/>
        </pc:sldMkLst>
        <pc:spChg chg="mod">
          <ac:chgData name="Neil, Kevin" userId="27438336-c52b-4b9d-b4f0-dc52cdc71b45" providerId="ADAL" clId="{C66217E4-E75C-46CD-9BB4-6FE823504D64}" dt="2024-10-23T13:08:22.185" v="3581" actId="20577"/>
          <ac:spMkLst>
            <pc:docMk/>
            <pc:sldMk cId="2377112874" sldId="964"/>
            <ac:spMk id="3" creationId="{CAD02E4B-CADB-4ADB-404E-AE4C11BA97FD}"/>
          </ac:spMkLst>
        </pc:spChg>
        <pc:picChg chg="del">
          <ac:chgData name="Neil, Kevin" userId="27438336-c52b-4b9d-b4f0-dc52cdc71b45" providerId="ADAL" clId="{C66217E4-E75C-46CD-9BB4-6FE823504D64}" dt="2024-10-23T13:08:16.431" v="3569" actId="478"/>
          <ac:picMkLst>
            <pc:docMk/>
            <pc:sldMk cId="2377112874" sldId="964"/>
            <ac:picMk id="6" creationId="{D615D4D0-5111-D8A4-ED76-B71D0A401208}"/>
          </ac:picMkLst>
        </pc:picChg>
        <pc:picChg chg="add mod">
          <ac:chgData name="Neil, Kevin" userId="27438336-c52b-4b9d-b4f0-dc52cdc71b45" providerId="ADAL" clId="{C66217E4-E75C-46CD-9BB4-6FE823504D64}" dt="2024-10-23T13:09:33.098" v="3585" actId="1076"/>
          <ac:picMkLst>
            <pc:docMk/>
            <pc:sldMk cId="2377112874" sldId="964"/>
            <ac:picMk id="7" creationId="{47D0A0D7-E1D7-809C-619B-B6082BC6D0A6}"/>
          </ac:picMkLst>
        </pc:picChg>
        <pc:picChg chg="del">
          <ac:chgData name="Neil, Kevin" userId="27438336-c52b-4b9d-b4f0-dc52cdc71b45" providerId="ADAL" clId="{C66217E4-E75C-46CD-9BB4-6FE823504D64}" dt="2024-10-23T13:08:17.544" v="3570" actId="478"/>
          <ac:picMkLst>
            <pc:docMk/>
            <pc:sldMk cId="2377112874" sldId="964"/>
            <ac:picMk id="8" creationId="{0040CD1F-F140-9933-4011-3D0E364AFE00}"/>
          </ac:picMkLst>
        </pc:picChg>
        <pc:picChg chg="del">
          <ac:chgData name="Neil, Kevin" userId="27438336-c52b-4b9d-b4f0-dc52cdc71b45" providerId="ADAL" clId="{C66217E4-E75C-46CD-9BB4-6FE823504D64}" dt="2024-10-23T13:08:18.550" v="3571" actId="478"/>
          <ac:picMkLst>
            <pc:docMk/>
            <pc:sldMk cId="2377112874" sldId="964"/>
            <ac:picMk id="10" creationId="{3B2E2863-8AA9-9E51-3AEE-240E84BA115F}"/>
          </ac:picMkLst>
        </pc:picChg>
        <pc:picChg chg="add mod">
          <ac:chgData name="Neil, Kevin" userId="27438336-c52b-4b9d-b4f0-dc52cdc71b45" providerId="ADAL" clId="{C66217E4-E75C-46CD-9BB4-6FE823504D64}" dt="2024-10-23T13:13:10.965" v="3597" actId="1076"/>
          <ac:picMkLst>
            <pc:docMk/>
            <pc:sldMk cId="2377112874" sldId="964"/>
            <ac:picMk id="11" creationId="{BA833A4F-9AFD-EDD7-BF94-8B3A3DB2CF34}"/>
          </ac:picMkLst>
        </pc:picChg>
        <pc:picChg chg="add mod">
          <ac:chgData name="Neil, Kevin" userId="27438336-c52b-4b9d-b4f0-dc52cdc71b45" providerId="ADAL" clId="{C66217E4-E75C-46CD-9BB4-6FE823504D64}" dt="2024-10-23T13:19:53.410" v="3897" actId="1076"/>
          <ac:picMkLst>
            <pc:docMk/>
            <pc:sldMk cId="2377112874" sldId="964"/>
            <ac:picMk id="13" creationId="{E2DFFCF8-0474-5303-3DB3-CC5806A1B885}"/>
          </ac:picMkLst>
        </pc:picChg>
        <pc:picChg chg="add mod">
          <ac:chgData name="Neil, Kevin" userId="27438336-c52b-4b9d-b4f0-dc52cdc71b45" providerId="ADAL" clId="{C66217E4-E75C-46CD-9BB4-6FE823504D64}" dt="2024-10-23T13:19:55.215" v="3898" actId="1076"/>
          <ac:picMkLst>
            <pc:docMk/>
            <pc:sldMk cId="2377112874" sldId="964"/>
            <ac:picMk id="15" creationId="{CD0801E9-E361-5EA1-9738-9B60832C4408}"/>
          </ac:picMkLst>
        </pc:picChg>
        <pc:picChg chg="add mod">
          <ac:chgData name="Neil, Kevin" userId="27438336-c52b-4b9d-b4f0-dc52cdc71b45" providerId="ADAL" clId="{C66217E4-E75C-46CD-9BB4-6FE823504D64}" dt="2024-10-23T13:14:30.399" v="3606" actId="14100"/>
          <ac:picMkLst>
            <pc:docMk/>
            <pc:sldMk cId="2377112874" sldId="964"/>
            <ac:picMk id="17" creationId="{FFAEA625-A6E6-2D5A-2C40-ECF5A6BD1A25}"/>
          </ac:picMkLst>
        </pc:picChg>
        <pc:picChg chg="add mod">
          <ac:chgData name="Neil, Kevin" userId="27438336-c52b-4b9d-b4f0-dc52cdc71b45" providerId="ADAL" clId="{C66217E4-E75C-46CD-9BB4-6FE823504D64}" dt="2024-10-23T13:20:03.674" v="3902" actId="1076"/>
          <ac:picMkLst>
            <pc:docMk/>
            <pc:sldMk cId="2377112874" sldId="964"/>
            <ac:picMk id="19" creationId="{4D2EA9D4-1CFE-5F37-F72C-09EA9E4C7477}"/>
          </ac:picMkLst>
        </pc:picChg>
      </pc:sldChg>
      <pc:sldChg chg="modSp add mod">
        <pc:chgData name="Neil, Kevin" userId="27438336-c52b-4b9d-b4f0-dc52cdc71b45" providerId="ADAL" clId="{C66217E4-E75C-46CD-9BB4-6FE823504D64}" dt="2024-10-24T09:50:11.140" v="6549" actId="20577"/>
        <pc:sldMkLst>
          <pc:docMk/>
          <pc:sldMk cId="3366661788" sldId="965"/>
        </pc:sldMkLst>
        <pc:spChg chg="mod">
          <ac:chgData name="Neil, Kevin" userId="27438336-c52b-4b9d-b4f0-dc52cdc71b45" providerId="ADAL" clId="{C66217E4-E75C-46CD-9BB4-6FE823504D64}" dt="2024-10-24T09:50:11.140" v="6549" actId="20577"/>
          <ac:spMkLst>
            <pc:docMk/>
            <pc:sldMk cId="3366661788" sldId="965"/>
            <ac:spMk id="3" creationId="{CAD02E4B-CADB-4ADB-404E-AE4C11BA97FD}"/>
          </ac:spMkLst>
        </pc:spChg>
      </pc:sldChg>
      <pc:sldChg chg="add">
        <pc:chgData name="Neil, Kevin" userId="27438336-c52b-4b9d-b4f0-dc52cdc71b45" providerId="ADAL" clId="{C66217E4-E75C-46CD-9BB4-6FE823504D64}" dt="2024-10-24T07:02:58.363" v="4024" actId="2890"/>
        <pc:sldMkLst>
          <pc:docMk/>
          <pc:sldMk cId="676001940" sldId="966"/>
        </pc:sldMkLst>
      </pc:sldChg>
      <pc:sldChg chg="addSp delSp modSp add mod">
        <pc:chgData name="Neil, Kevin" userId="27438336-c52b-4b9d-b4f0-dc52cdc71b45" providerId="ADAL" clId="{C66217E4-E75C-46CD-9BB4-6FE823504D64}" dt="2024-10-24T07:17:42.585" v="4347" actId="20577"/>
        <pc:sldMkLst>
          <pc:docMk/>
          <pc:sldMk cId="3203520843" sldId="967"/>
        </pc:sldMkLst>
        <pc:spChg chg="mod">
          <ac:chgData name="Neil, Kevin" userId="27438336-c52b-4b9d-b4f0-dc52cdc71b45" providerId="ADAL" clId="{C66217E4-E75C-46CD-9BB4-6FE823504D64}" dt="2024-10-24T07:08:16.982" v="4124" actId="1076"/>
          <ac:spMkLst>
            <pc:docMk/>
            <pc:sldMk cId="3203520843" sldId="967"/>
            <ac:spMk id="2" creationId="{60F21D16-EB14-B248-8962-CA3499807918}"/>
          </ac:spMkLst>
        </pc:spChg>
        <pc:spChg chg="mod">
          <ac:chgData name="Neil, Kevin" userId="27438336-c52b-4b9d-b4f0-dc52cdc71b45" providerId="ADAL" clId="{C66217E4-E75C-46CD-9BB4-6FE823504D64}" dt="2024-10-24T07:17:42.585" v="4347" actId="20577"/>
          <ac:spMkLst>
            <pc:docMk/>
            <pc:sldMk cId="3203520843" sldId="967"/>
            <ac:spMk id="82" creationId="{00000000-0000-0000-0000-000000000000}"/>
          </ac:spMkLst>
        </pc:spChg>
        <pc:picChg chg="del">
          <ac:chgData name="Neil, Kevin" userId="27438336-c52b-4b9d-b4f0-dc52cdc71b45" providerId="ADAL" clId="{C66217E4-E75C-46CD-9BB4-6FE823504D64}" dt="2024-10-24T07:05:48.111" v="4098" actId="478"/>
          <ac:picMkLst>
            <pc:docMk/>
            <pc:sldMk cId="3203520843" sldId="967"/>
            <ac:picMk id="4" creationId="{636B95E1-2E79-A8F2-5673-ABE926A8E455}"/>
          </ac:picMkLst>
        </pc:picChg>
        <pc:picChg chg="add mod ord">
          <ac:chgData name="Neil, Kevin" userId="27438336-c52b-4b9d-b4f0-dc52cdc71b45" providerId="ADAL" clId="{C66217E4-E75C-46CD-9BB4-6FE823504D64}" dt="2024-10-24T07:06:44.662" v="4107" actId="1076"/>
          <ac:picMkLst>
            <pc:docMk/>
            <pc:sldMk cId="3203520843" sldId="967"/>
            <ac:picMk id="5" creationId="{3F45EB58-8DD0-FD1C-1168-D6F286A4765B}"/>
          </ac:picMkLst>
        </pc:picChg>
      </pc:sldChg>
      <pc:sldChg chg="addSp delSp modSp add mod">
        <pc:chgData name="Neil, Kevin" userId="27438336-c52b-4b9d-b4f0-dc52cdc71b45" providerId="ADAL" clId="{C66217E4-E75C-46CD-9BB4-6FE823504D64}" dt="2024-10-24T07:10:53.950" v="4302" actId="20577"/>
        <pc:sldMkLst>
          <pc:docMk/>
          <pc:sldMk cId="1863671527" sldId="968"/>
        </pc:sldMkLst>
        <pc:spChg chg="mod">
          <ac:chgData name="Neil, Kevin" userId="27438336-c52b-4b9d-b4f0-dc52cdc71b45" providerId="ADAL" clId="{C66217E4-E75C-46CD-9BB4-6FE823504D64}" dt="2024-10-24T07:10:53.950" v="4302" actId="20577"/>
          <ac:spMkLst>
            <pc:docMk/>
            <pc:sldMk cId="1863671527" sldId="968"/>
            <ac:spMk id="3" creationId="{619BA22E-9315-7EDA-0D9A-670B19405BA6}"/>
          </ac:spMkLst>
        </pc:spChg>
        <pc:spChg chg="mod">
          <ac:chgData name="Neil, Kevin" userId="27438336-c52b-4b9d-b4f0-dc52cdc71b45" providerId="ADAL" clId="{C66217E4-E75C-46CD-9BB4-6FE823504D64}" dt="2024-10-24T07:10:36.021" v="4259" actId="1076"/>
          <ac:spMkLst>
            <pc:docMk/>
            <pc:sldMk cId="1863671527" sldId="968"/>
            <ac:spMk id="8" creationId="{202CBA0E-129C-31A9-3CC3-3C5F0050E5AD}"/>
          </ac:spMkLst>
        </pc:spChg>
        <pc:picChg chg="add mod ord">
          <ac:chgData name="Neil, Kevin" userId="27438336-c52b-4b9d-b4f0-dc52cdc71b45" providerId="ADAL" clId="{C66217E4-E75C-46CD-9BB4-6FE823504D64}" dt="2024-10-24T07:10:33.451" v="4258" actId="1076"/>
          <ac:picMkLst>
            <pc:docMk/>
            <pc:sldMk cId="1863671527" sldId="968"/>
            <ac:picMk id="5" creationId="{AD41DDB1-0631-047C-8EDB-38D2C2A68FC1}"/>
          </ac:picMkLst>
        </pc:picChg>
        <pc:picChg chg="del">
          <ac:chgData name="Neil, Kevin" userId="27438336-c52b-4b9d-b4f0-dc52cdc71b45" providerId="ADAL" clId="{C66217E4-E75C-46CD-9BB4-6FE823504D64}" dt="2024-10-24T07:10:22.173" v="4253" actId="478"/>
          <ac:picMkLst>
            <pc:docMk/>
            <pc:sldMk cId="1863671527" sldId="968"/>
            <ac:picMk id="7" creationId="{2F762275-C260-1AB1-10A6-1128F309B027}"/>
          </ac:picMkLst>
        </pc:picChg>
      </pc:sldChg>
      <pc:sldChg chg="addSp modSp new mod ord">
        <pc:chgData name="Neil, Kevin" userId="27438336-c52b-4b9d-b4f0-dc52cdc71b45" providerId="ADAL" clId="{C66217E4-E75C-46CD-9BB4-6FE823504D64}" dt="2024-10-24T07:35:26.882" v="4572" actId="20577"/>
        <pc:sldMkLst>
          <pc:docMk/>
          <pc:sldMk cId="3381277007" sldId="969"/>
        </pc:sldMkLst>
        <pc:spChg chg="mod">
          <ac:chgData name="Neil, Kevin" userId="27438336-c52b-4b9d-b4f0-dc52cdc71b45" providerId="ADAL" clId="{C66217E4-E75C-46CD-9BB4-6FE823504D64}" dt="2024-10-24T07:31:16.194" v="4418" actId="313"/>
          <ac:spMkLst>
            <pc:docMk/>
            <pc:sldMk cId="3381277007" sldId="969"/>
            <ac:spMk id="2" creationId="{952415B7-814D-52CF-7082-6534EABF36D9}"/>
          </ac:spMkLst>
        </pc:spChg>
        <pc:spChg chg="mod">
          <ac:chgData name="Neil, Kevin" userId="27438336-c52b-4b9d-b4f0-dc52cdc71b45" providerId="ADAL" clId="{C66217E4-E75C-46CD-9BB4-6FE823504D64}" dt="2024-10-24T07:35:26.882" v="4572" actId="20577"/>
          <ac:spMkLst>
            <pc:docMk/>
            <pc:sldMk cId="3381277007" sldId="969"/>
            <ac:spMk id="3" creationId="{BBD235AE-8293-8115-C609-31C56989EF0C}"/>
          </ac:spMkLst>
        </pc:spChg>
        <pc:picChg chg="add mod">
          <ac:chgData name="Neil, Kevin" userId="27438336-c52b-4b9d-b4f0-dc52cdc71b45" providerId="ADAL" clId="{C66217E4-E75C-46CD-9BB4-6FE823504D64}" dt="2024-10-24T07:31:06.005" v="4394" actId="1076"/>
          <ac:picMkLst>
            <pc:docMk/>
            <pc:sldMk cId="3381277007" sldId="969"/>
            <ac:picMk id="2050" creationId="{045088FE-818E-B969-3713-01C0756B821E}"/>
          </ac:picMkLst>
        </pc:picChg>
      </pc:sldChg>
      <pc:sldChg chg="modSp add mod ord">
        <pc:chgData name="Neil, Kevin" userId="27438336-c52b-4b9d-b4f0-dc52cdc71b45" providerId="ADAL" clId="{C66217E4-E75C-46CD-9BB4-6FE823504D64}" dt="2024-10-24T07:29:48.152" v="4389" actId="313"/>
        <pc:sldMkLst>
          <pc:docMk/>
          <pc:sldMk cId="235940896" sldId="970"/>
        </pc:sldMkLst>
        <pc:spChg chg="mod">
          <ac:chgData name="Neil, Kevin" userId="27438336-c52b-4b9d-b4f0-dc52cdc71b45" providerId="ADAL" clId="{C66217E4-E75C-46CD-9BB4-6FE823504D64}" dt="2024-10-24T07:29:48.152" v="4389" actId="313"/>
          <ac:spMkLst>
            <pc:docMk/>
            <pc:sldMk cId="235940896" sldId="970"/>
            <ac:spMk id="2" creationId="{94E85593-A070-8A52-96DF-FFDD7CAED600}"/>
          </ac:spMkLst>
        </pc:spChg>
      </pc:sldChg>
      <pc:sldChg chg="modSp add mod">
        <pc:chgData name="Neil, Kevin" userId="27438336-c52b-4b9d-b4f0-dc52cdc71b45" providerId="ADAL" clId="{C66217E4-E75C-46CD-9BB4-6FE823504D64}" dt="2024-10-24T07:39:31.475" v="4655" actId="20577"/>
        <pc:sldMkLst>
          <pc:docMk/>
          <pc:sldMk cId="1010841470" sldId="971"/>
        </pc:sldMkLst>
        <pc:spChg chg="mod">
          <ac:chgData name="Neil, Kevin" userId="27438336-c52b-4b9d-b4f0-dc52cdc71b45" providerId="ADAL" clId="{C66217E4-E75C-46CD-9BB4-6FE823504D64}" dt="2024-10-24T07:39:31.475" v="4655" actId="20577"/>
          <ac:spMkLst>
            <pc:docMk/>
            <pc:sldMk cId="1010841470" sldId="971"/>
            <ac:spMk id="3" creationId="{BBD235AE-8293-8115-C609-31C56989EF0C}"/>
          </ac:spMkLst>
        </pc:spChg>
      </pc:sldChg>
      <pc:sldChg chg="addSp delSp modSp add mod">
        <pc:chgData name="Neil, Kevin" userId="27438336-c52b-4b9d-b4f0-dc52cdc71b45" providerId="ADAL" clId="{C66217E4-E75C-46CD-9BB4-6FE823504D64}" dt="2024-10-24T07:51:04.507" v="5068" actId="20577"/>
        <pc:sldMkLst>
          <pc:docMk/>
          <pc:sldMk cId="2345473738" sldId="972"/>
        </pc:sldMkLst>
        <pc:spChg chg="mod">
          <ac:chgData name="Neil, Kevin" userId="27438336-c52b-4b9d-b4f0-dc52cdc71b45" providerId="ADAL" clId="{C66217E4-E75C-46CD-9BB4-6FE823504D64}" dt="2024-10-24T07:51:04.507" v="5068" actId="20577"/>
          <ac:spMkLst>
            <pc:docMk/>
            <pc:sldMk cId="2345473738" sldId="972"/>
            <ac:spMk id="3" creationId="{BBD235AE-8293-8115-C609-31C56989EF0C}"/>
          </ac:spMkLst>
        </pc:spChg>
        <pc:spChg chg="mod">
          <ac:chgData name="Neil, Kevin" userId="27438336-c52b-4b9d-b4f0-dc52cdc71b45" providerId="ADAL" clId="{C66217E4-E75C-46CD-9BB4-6FE823504D64}" dt="2024-10-24T07:42:31.279" v="4786"/>
          <ac:spMkLst>
            <pc:docMk/>
            <pc:sldMk cId="2345473738" sldId="972"/>
            <ac:spMk id="6" creationId="{F2E3E27A-3DC8-4814-77CA-5051D1A68F5B}"/>
          </ac:spMkLst>
        </pc:spChg>
        <pc:spChg chg="mod">
          <ac:chgData name="Neil, Kevin" userId="27438336-c52b-4b9d-b4f0-dc52cdc71b45" providerId="ADAL" clId="{C66217E4-E75C-46CD-9BB4-6FE823504D64}" dt="2024-10-24T07:42:31.279" v="4786"/>
          <ac:spMkLst>
            <pc:docMk/>
            <pc:sldMk cId="2345473738" sldId="972"/>
            <ac:spMk id="7" creationId="{89281A20-F3D7-649A-3738-91C941900F94}"/>
          </ac:spMkLst>
        </pc:spChg>
        <pc:spChg chg="mod">
          <ac:chgData name="Neil, Kevin" userId="27438336-c52b-4b9d-b4f0-dc52cdc71b45" providerId="ADAL" clId="{C66217E4-E75C-46CD-9BB4-6FE823504D64}" dt="2024-10-24T07:42:31.279" v="4786"/>
          <ac:spMkLst>
            <pc:docMk/>
            <pc:sldMk cId="2345473738" sldId="972"/>
            <ac:spMk id="8" creationId="{FE0F3631-AD58-6199-2949-82C30F52B0A1}"/>
          </ac:spMkLst>
        </pc:spChg>
        <pc:spChg chg="mod">
          <ac:chgData name="Neil, Kevin" userId="27438336-c52b-4b9d-b4f0-dc52cdc71b45" providerId="ADAL" clId="{C66217E4-E75C-46CD-9BB4-6FE823504D64}" dt="2024-10-24T07:42:31.279" v="4786"/>
          <ac:spMkLst>
            <pc:docMk/>
            <pc:sldMk cId="2345473738" sldId="972"/>
            <ac:spMk id="9" creationId="{EF7BF845-E637-82F9-956E-78DB850004A7}"/>
          </ac:spMkLst>
        </pc:spChg>
        <pc:grpChg chg="add mod">
          <ac:chgData name="Neil, Kevin" userId="27438336-c52b-4b9d-b4f0-dc52cdc71b45" providerId="ADAL" clId="{C66217E4-E75C-46CD-9BB4-6FE823504D64}" dt="2024-10-24T07:42:34.771" v="4787" actId="1076"/>
          <ac:grpSpMkLst>
            <pc:docMk/>
            <pc:sldMk cId="2345473738" sldId="972"/>
            <ac:grpSpMk id="5" creationId="{36A75696-0A52-8D4F-6D53-5623904BA30D}"/>
          </ac:grpSpMkLst>
        </pc:grpChg>
        <pc:picChg chg="add mod">
          <ac:chgData name="Neil, Kevin" userId="27438336-c52b-4b9d-b4f0-dc52cdc71b45" providerId="ADAL" clId="{C66217E4-E75C-46CD-9BB4-6FE823504D64}" dt="2024-10-24T07:49:11.010" v="5012" actId="1076"/>
          <ac:picMkLst>
            <pc:docMk/>
            <pc:sldMk cId="2345473738" sldId="972"/>
            <ac:picMk id="4" creationId="{CEC30189-F82D-07A8-57D4-A6AFBDC619BD}"/>
          </ac:picMkLst>
        </pc:picChg>
        <pc:picChg chg="del">
          <ac:chgData name="Neil, Kevin" userId="27438336-c52b-4b9d-b4f0-dc52cdc71b45" providerId="ADAL" clId="{C66217E4-E75C-46CD-9BB4-6FE823504D64}" dt="2024-10-24T07:42:30.564" v="4785" actId="478"/>
          <ac:picMkLst>
            <pc:docMk/>
            <pc:sldMk cId="2345473738" sldId="972"/>
            <ac:picMk id="2050" creationId="{045088FE-818E-B969-3713-01C0756B821E}"/>
          </ac:picMkLst>
        </pc:picChg>
        <pc:cxnChg chg="add mod">
          <ac:chgData name="Neil, Kevin" userId="27438336-c52b-4b9d-b4f0-dc52cdc71b45" providerId="ADAL" clId="{C66217E4-E75C-46CD-9BB4-6FE823504D64}" dt="2024-10-24T07:43:07.330" v="4792" actId="14100"/>
          <ac:cxnSpMkLst>
            <pc:docMk/>
            <pc:sldMk cId="2345473738" sldId="972"/>
            <ac:cxnSpMk id="10" creationId="{D1881DD2-7E57-492F-C444-B9F8743B941D}"/>
          </ac:cxnSpMkLst>
        </pc:cxnChg>
        <pc:cxnChg chg="add mod">
          <ac:chgData name="Neil, Kevin" userId="27438336-c52b-4b9d-b4f0-dc52cdc71b45" providerId="ADAL" clId="{C66217E4-E75C-46CD-9BB4-6FE823504D64}" dt="2024-10-24T07:42:57.299" v="4791" actId="14100"/>
          <ac:cxnSpMkLst>
            <pc:docMk/>
            <pc:sldMk cId="2345473738" sldId="972"/>
            <ac:cxnSpMk id="11" creationId="{44E56122-0E83-29CF-22BE-ADD27267C67A}"/>
          </ac:cxnSpMkLst>
        </pc:cxnChg>
      </pc:sldChg>
      <pc:sldChg chg="addSp delSp modSp add mod ord">
        <pc:chgData name="Neil, Kevin" userId="27438336-c52b-4b9d-b4f0-dc52cdc71b45" providerId="ADAL" clId="{C66217E4-E75C-46CD-9BB4-6FE823504D64}" dt="2024-10-24T07:56:00.757" v="5577" actId="1076"/>
        <pc:sldMkLst>
          <pc:docMk/>
          <pc:sldMk cId="2857081533" sldId="973"/>
        </pc:sldMkLst>
        <pc:spChg chg="mod">
          <ac:chgData name="Neil, Kevin" userId="27438336-c52b-4b9d-b4f0-dc52cdc71b45" providerId="ADAL" clId="{C66217E4-E75C-46CD-9BB4-6FE823504D64}" dt="2024-10-24T07:55:58.293" v="5576" actId="313"/>
          <ac:spMkLst>
            <pc:docMk/>
            <pc:sldMk cId="2857081533" sldId="973"/>
            <ac:spMk id="3" creationId="{BBD235AE-8293-8115-C609-31C56989EF0C}"/>
          </ac:spMkLst>
        </pc:spChg>
        <pc:spChg chg="add del">
          <ac:chgData name="Neil, Kevin" userId="27438336-c52b-4b9d-b4f0-dc52cdc71b45" providerId="ADAL" clId="{C66217E4-E75C-46CD-9BB4-6FE823504D64}" dt="2024-10-24T07:55:21.931" v="5491" actId="22"/>
          <ac:spMkLst>
            <pc:docMk/>
            <pc:sldMk cId="2857081533" sldId="973"/>
            <ac:spMk id="5" creationId="{2F8A8DAC-9C75-5ADD-77EE-588EEAD4506E}"/>
          </ac:spMkLst>
        </pc:spChg>
        <pc:picChg chg="add mod">
          <ac:chgData name="Neil, Kevin" userId="27438336-c52b-4b9d-b4f0-dc52cdc71b45" providerId="ADAL" clId="{C66217E4-E75C-46CD-9BB4-6FE823504D64}" dt="2024-10-24T07:56:00.757" v="5577" actId="1076"/>
          <ac:picMkLst>
            <pc:docMk/>
            <pc:sldMk cId="2857081533" sldId="973"/>
            <ac:picMk id="6" creationId="{58BA4AD9-6F5B-D879-C42A-0C21F3F78B24}"/>
          </ac:picMkLst>
        </pc:picChg>
      </pc:sldChg>
      <pc:sldChg chg="modSp add mod">
        <pc:chgData name="Neil, Kevin" userId="27438336-c52b-4b9d-b4f0-dc52cdc71b45" providerId="ADAL" clId="{C66217E4-E75C-46CD-9BB4-6FE823504D64}" dt="2024-10-24T07:55:10.785" v="5489" actId="27636"/>
        <pc:sldMkLst>
          <pc:docMk/>
          <pc:sldMk cId="4154475694" sldId="974"/>
        </pc:sldMkLst>
        <pc:spChg chg="mod">
          <ac:chgData name="Neil, Kevin" userId="27438336-c52b-4b9d-b4f0-dc52cdc71b45" providerId="ADAL" clId="{C66217E4-E75C-46CD-9BB4-6FE823504D64}" dt="2024-10-24T07:55:10.785" v="5489" actId="27636"/>
          <ac:spMkLst>
            <pc:docMk/>
            <pc:sldMk cId="4154475694" sldId="974"/>
            <ac:spMk id="3" creationId="{BBD235AE-8293-8115-C609-31C56989EF0C}"/>
          </ac:spMkLst>
        </pc:spChg>
      </pc:sldChg>
      <pc:sldChg chg="addSp delSp modSp add mod modAnim">
        <pc:chgData name="Neil, Kevin" userId="27438336-c52b-4b9d-b4f0-dc52cdc71b45" providerId="ADAL" clId="{C66217E4-E75C-46CD-9BB4-6FE823504D64}" dt="2024-10-24T08:39:16.051" v="6356"/>
        <pc:sldMkLst>
          <pc:docMk/>
          <pc:sldMk cId="3864782758" sldId="975"/>
        </pc:sldMkLst>
        <pc:spChg chg="mod">
          <ac:chgData name="Neil, Kevin" userId="27438336-c52b-4b9d-b4f0-dc52cdc71b45" providerId="ADAL" clId="{C66217E4-E75C-46CD-9BB4-6FE823504D64}" dt="2024-10-24T08:29:03.013" v="6295" actId="20577"/>
          <ac:spMkLst>
            <pc:docMk/>
            <pc:sldMk cId="3864782758" sldId="975"/>
            <ac:spMk id="2" creationId="{952415B7-814D-52CF-7082-6534EABF36D9}"/>
          </ac:spMkLst>
        </pc:spChg>
        <pc:spChg chg="del">
          <ac:chgData name="Neil, Kevin" userId="27438336-c52b-4b9d-b4f0-dc52cdc71b45" providerId="ADAL" clId="{C66217E4-E75C-46CD-9BB4-6FE823504D64}" dt="2024-10-24T08:12:16.239" v="5626" actId="478"/>
          <ac:spMkLst>
            <pc:docMk/>
            <pc:sldMk cId="3864782758" sldId="975"/>
            <ac:spMk id="3" creationId="{BBD235AE-8293-8115-C609-31C56989EF0C}"/>
          </ac:spMkLst>
        </pc:spChg>
        <pc:spChg chg="add del mod">
          <ac:chgData name="Neil, Kevin" userId="27438336-c52b-4b9d-b4f0-dc52cdc71b45" providerId="ADAL" clId="{C66217E4-E75C-46CD-9BB4-6FE823504D64}" dt="2024-10-24T08:12:21.170" v="5628" actId="478"/>
          <ac:spMkLst>
            <pc:docMk/>
            <pc:sldMk cId="3864782758" sldId="975"/>
            <ac:spMk id="5" creationId="{A6FACAFC-CF04-5CFF-A6C6-3716B0F8B280}"/>
          </ac:spMkLst>
        </pc:spChg>
        <pc:spChg chg="add del mod">
          <ac:chgData name="Neil, Kevin" userId="27438336-c52b-4b9d-b4f0-dc52cdc71b45" providerId="ADAL" clId="{C66217E4-E75C-46CD-9BB4-6FE823504D64}" dt="2024-10-24T08:12:52.082" v="5637"/>
          <ac:spMkLst>
            <pc:docMk/>
            <pc:sldMk cId="3864782758" sldId="975"/>
            <ac:spMk id="7" creationId="{B7DA3E80-6168-1765-9D11-DC7A8B5FF862}"/>
          </ac:spMkLst>
        </pc:spChg>
        <pc:spChg chg="add del mod">
          <ac:chgData name="Neil, Kevin" userId="27438336-c52b-4b9d-b4f0-dc52cdc71b45" providerId="ADAL" clId="{C66217E4-E75C-46CD-9BB4-6FE823504D64}" dt="2024-10-24T08:12:52.082" v="5639"/>
          <ac:spMkLst>
            <pc:docMk/>
            <pc:sldMk cId="3864782758" sldId="975"/>
            <ac:spMk id="8" creationId="{E107C14E-1E26-9C11-6786-444431B2E68D}"/>
          </ac:spMkLst>
        </pc:spChg>
        <pc:spChg chg="add mod">
          <ac:chgData name="Neil, Kevin" userId="27438336-c52b-4b9d-b4f0-dc52cdc71b45" providerId="ADAL" clId="{C66217E4-E75C-46CD-9BB4-6FE823504D64}" dt="2024-10-24T08:12:51.574" v="5635" actId="1076"/>
          <ac:spMkLst>
            <pc:docMk/>
            <pc:sldMk cId="3864782758" sldId="975"/>
            <ac:spMk id="9" creationId="{1096E52A-1C81-89E5-5229-D7FBF8C08C9A}"/>
          </ac:spMkLst>
        </pc:spChg>
        <pc:spChg chg="add mod">
          <ac:chgData name="Neil, Kevin" userId="27438336-c52b-4b9d-b4f0-dc52cdc71b45" providerId="ADAL" clId="{C66217E4-E75C-46CD-9BB4-6FE823504D64}" dt="2024-10-24T08:12:52.877" v="5640"/>
          <ac:spMkLst>
            <pc:docMk/>
            <pc:sldMk cId="3864782758" sldId="975"/>
            <ac:spMk id="10" creationId="{4A7BF815-908C-CF3A-071A-49A9CBB35F35}"/>
          </ac:spMkLst>
        </pc:spChg>
        <pc:spChg chg="add mod">
          <ac:chgData name="Neil, Kevin" userId="27438336-c52b-4b9d-b4f0-dc52cdc71b45" providerId="ADAL" clId="{C66217E4-E75C-46CD-9BB4-6FE823504D64}" dt="2024-10-24T08:12:54.405" v="5641"/>
          <ac:spMkLst>
            <pc:docMk/>
            <pc:sldMk cId="3864782758" sldId="975"/>
            <ac:spMk id="11" creationId="{8D8BE417-6C54-B0F2-6535-AEC1D7476179}"/>
          </ac:spMkLst>
        </pc:spChg>
        <pc:spChg chg="add mod">
          <ac:chgData name="Neil, Kevin" userId="27438336-c52b-4b9d-b4f0-dc52cdc71b45" providerId="ADAL" clId="{C66217E4-E75C-46CD-9BB4-6FE823504D64}" dt="2024-10-24T08:28:58.622" v="6286" actId="20577"/>
          <ac:spMkLst>
            <pc:docMk/>
            <pc:sldMk cId="3864782758" sldId="975"/>
            <ac:spMk id="12" creationId="{6BBAC86E-649F-4035-9D25-75AEC01FBF6A}"/>
          </ac:spMkLst>
        </pc:spChg>
        <pc:spChg chg="add mod">
          <ac:chgData name="Neil, Kevin" userId="27438336-c52b-4b9d-b4f0-dc52cdc71b45" providerId="ADAL" clId="{C66217E4-E75C-46CD-9BB4-6FE823504D64}" dt="2024-10-24T08:17:42.311" v="5907" actId="20577"/>
          <ac:spMkLst>
            <pc:docMk/>
            <pc:sldMk cId="3864782758" sldId="975"/>
            <ac:spMk id="13" creationId="{10A03A37-5A18-093A-E3E4-52CF9701F4BB}"/>
          </ac:spMkLst>
        </pc:spChg>
        <pc:spChg chg="add mod">
          <ac:chgData name="Neil, Kevin" userId="27438336-c52b-4b9d-b4f0-dc52cdc71b45" providerId="ADAL" clId="{C66217E4-E75C-46CD-9BB4-6FE823504D64}" dt="2024-10-24T08:17:27.373" v="5888" actId="20577"/>
          <ac:spMkLst>
            <pc:docMk/>
            <pc:sldMk cId="3864782758" sldId="975"/>
            <ac:spMk id="14" creationId="{C36C4C80-D707-1555-49A9-842AB88C5ABC}"/>
          </ac:spMkLst>
        </pc:spChg>
        <pc:spChg chg="add del mod">
          <ac:chgData name="Neil, Kevin" userId="27438336-c52b-4b9d-b4f0-dc52cdc71b45" providerId="ADAL" clId="{C66217E4-E75C-46CD-9BB4-6FE823504D64}" dt="2024-10-24T08:19:24.931" v="6043" actId="478"/>
          <ac:spMkLst>
            <pc:docMk/>
            <pc:sldMk cId="3864782758" sldId="975"/>
            <ac:spMk id="15" creationId="{73BD0042-F433-B7F7-1BCF-9667F11A4255}"/>
          </ac:spMkLst>
        </pc:spChg>
        <pc:spChg chg="add mod">
          <ac:chgData name="Neil, Kevin" userId="27438336-c52b-4b9d-b4f0-dc52cdc71b45" providerId="ADAL" clId="{C66217E4-E75C-46CD-9BB4-6FE823504D64}" dt="2024-10-24T08:22:48.735" v="6163" actId="1076"/>
          <ac:spMkLst>
            <pc:docMk/>
            <pc:sldMk cId="3864782758" sldId="975"/>
            <ac:spMk id="16" creationId="{05625FA4-248F-F27E-4FB8-AD2EB078E58E}"/>
          </ac:spMkLst>
        </pc:spChg>
        <pc:spChg chg="add mod">
          <ac:chgData name="Neil, Kevin" userId="27438336-c52b-4b9d-b4f0-dc52cdc71b45" providerId="ADAL" clId="{C66217E4-E75C-46CD-9BB4-6FE823504D64}" dt="2024-10-24T08:18:06.180" v="5944" actId="20577"/>
          <ac:spMkLst>
            <pc:docMk/>
            <pc:sldMk cId="3864782758" sldId="975"/>
            <ac:spMk id="17" creationId="{D6CE3AF0-E2D9-583E-7059-23149ED72D34}"/>
          </ac:spMkLst>
        </pc:spChg>
        <pc:spChg chg="add mod">
          <ac:chgData name="Neil, Kevin" userId="27438336-c52b-4b9d-b4f0-dc52cdc71b45" providerId="ADAL" clId="{C66217E4-E75C-46CD-9BB4-6FE823504D64}" dt="2024-10-24T08:18:43.481" v="5994" actId="20577"/>
          <ac:spMkLst>
            <pc:docMk/>
            <pc:sldMk cId="3864782758" sldId="975"/>
            <ac:spMk id="18" creationId="{B5CE2C19-74DE-F833-EEFE-56F7C5152C89}"/>
          </ac:spMkLst>
        </pc:spChg>
        <pc:spChg chg="add mod">
          <ac:chgData name="Neil, Kevin" userId="27438336-c52b-4b9d-b4f0-dc52cdc71b45" providerId="ADAL" clId="{C66217E4-E75C-46CD-9BB4-6FE823504D64}" dt="2024-10-24T08:16:58.841" v="5857" actId="20577"/>
          <ac:spMkLst>
            <pc:docMk/>
            <pc:sldMk cId="3864782758" sldId="975"/>
            <ac:spMk id="19" creationId="{47AD703B-2372-4AEC-12C1-CACB291C2AE1}"/>
          </ac:spMkLst>
        </pc:spChg>
        <pc:spChg chg="add mod">
          <ac:chgData name="Neil, Kevin" userId="27438336-c52b-4b9d-b4f0-dc52cdc71b45" providerId="ADAL" clId="{C66217E4-E75C-46CD-9BB4-6FE823504D64}" dt="2024-10-24T08:17:56.081" v="5917" actId="20577"/>
          <ac:spMkLst>
            <pc:docMk/>
            <pc:sldMk cId="3864782758" sldId="975"/>
            <ac:spMk id="20" creationId="{84F00AC6-1078-194A-F2F7-F9423588D7A3}"/>
          </ac:spMkLst>
        </pc:spChg>
        <pc:spChg chg="add mod">
          <ac:chgData name="Neil, Kevin" userId="27438336-c52b-4b9d-b4f0-dc52cdc71b45" providerId="ADAL" clId="{C66217E4-E75C-46CD-9BB4-6FE823504D64}" dt="2024-10-24T08:24:32.432" v="6182" actId="1076"/>
          <ac:spMkLst>
            <pc:docMk/>
            <pc:sldMk cId="3864782758" sldId="975"/>
            <ac:spMk id="21" creationId="{E0B938C9-2C81-734D-727E-6195FBC1337B}"/>
          </ac:spMkLst>
        </pc:spChg>
        <pc:spChg chg="add mod">
          <ac:chgData name="Neil, Kevin" userId="27438336-c52b-4b9d-b4f0-dc52cdc71b45" providerId="ADAL" clId="{C66217E4-E75C-46CD-9BB4-6FE823504D64}" dt="2024-10-24T08:19:16.484" v="6042" actId="20577"/>
          <ac:spMkLst>
            <pc:docMk/>
            <pc:sldMk cId="3864782758" sldId="975"/>
            <ac:spMk id="22" creationId="{35C23345-337E-A379-B82F-F497DAFCD60C}"/>
          </ac:spMkLst>
        </pc:spChg>
        <pc:spChg chg="add mod">
          <ac:chgData name="Neil, Kevin" userId="27438336-c52b-4b9d-b4f0-dc52cdc71b45" providerId="ADAL" clId="{C66217E4-E75C-46CD-9BB4-6FE823504D64}" dt="2024-10-24T08:18:15.265" v="5964" actId="20577"/>
          <ac:spMkLst>
            <pc:docMk/>
            <pc:sldMk cId="3864782758" sldId="975"/>
            <ac:spMk id="23" creationId="{23B0EEF6-BBBC-71AA-99E6-7FBD0CE60AF7}"/>
          </ac:spMkLst>
        </pc:spChg>
        <pc:spChg chg="add mod">
          <ac:chgData name="Neil, Kevin" userId="27438336-c52b-4b9d-b4f0-dc52cdc71b45" providerId="ADAL" clId="{C66217E4-E75C-46CD-9BB4-6FE823504D64}" dt="2024-10-24T08:22:17.045" v="6140" actId="20577"/>
          <ac:spMkLst>
            <pc:docMk/>
            <pc:sldMk cId="3864782758" sldId="975"/>
            <ac:spMk id="35" creationId="{D642C650-84D3-CE7A-C0C6-40408D779357}"/>
          </ac:spMkLst>
        </pc:spChg>
        <pc:spChg chg="add mod">
          <ac:chgData name="Neil, Kevin" userId="27438336-c52b-4b9d-b4f0-dc52cdc71b45" providerId="ADAL" clId="{C66217E4-E75C-46CD-9BB4-6FE823504D64}" dt="2024-10-24T08:22:07.116" v="6136" actId="20577"/>
          <ac:spMkLst>
            <pc:docMk/>
            <pc:sldMk cId="3864782758" sldId="975"/>
            <ac:spMk id="36" creationId="{FEDAFD31-3155-1B19-C4AD-83B580169908}"/>
          </ac:spMkLst>
        </pc:spChg>
        <pc:spChg chg="add mod">
          <ac:chgData name="Neil, Kevin" userId="27438336-c52b-4b9d-b4f0-dc52cdc71b45" providerId="ADAL" clId="{C66217E4-E75C-46CD-9BB4-6FE823504D64}" dt="2024-10-24T08:22:33.694" v="6160" actId="20577"/>
          <ac:spMkLst>
            <pc:docMk/>
            <pc:sldMk cId="3864782758" sldId="975"/>
            <ac:spMk id="37" creationId="{58C9B54C-248C-AF28-CB34-DAD732A8A80B}"/>
          </ac:spMkLst>
        </pc:spChg>
        <pc:spChg chg="add mod">
          <ac:chgData name="Neil, Kevin" userId="27438336-c52b-4b9d-b4f0-dc52cdc71b45" providerId="ADAL" clId="{C66217E4-E75C-46CD-9BB4-6FE823504D64}" dt="2024-10-24T08:25:30.538" v="6210" actId="1076"/>
          <ac:spMkLst>
            <pc:docMk/>
            <pc:sldMk cId="3864782758" sldId="975"/>
            <ac:spMk id="53" creationId="{53595C60-EE43-8D46-DCD6-06675D0B5F23}"/>
          </ac:spMkLst>
        </pc:spChg>
        <pc:spChg chg="add mod">
          <ac:chgData name="Neil, Kevin" userId="27438336-c52b-4b9d-b4f0-dc52cdc71b45" providerId="ADAL" clId="{C66217E4-E75C-46CD-9BB4-6FE823504D64}" dt="2024-10-24T08:26:46.882" v="6245" actId="1076"/>
          <ac:spMkLst>
            <pc:docMk/>
            <pc:sldMk cId="3864782758" sldId="975"/>
            <ac:spMk id="57" creationId="{DE4E6905-06E4-74C2-F886-E6179DA0703D}"/>
          </ac:spMkLst>
        </pc:spChg>
        <pc:spChg chg="add mod">
          <ac:chgData name="Neil, Kevin" userId="27438336-c52b-4b9d-b4f0-dc52cdc71b45" providerId="ADAL" clId="{C66217E4-E75C-46CD-9BB4-6FE823504D64}" dt="2024-10-24T08:27:32.489" v="6278" actId="1076"/>
          <ac:spMkLst>
            <pc:docMk/>
            <pc:sldMk cId="3864782758" sldId="975"/>
            <ac:spMk id="61" creationId="{7056C752-6F3D-BE80-4EB1-0AB2D4B49FA5}"/>
          </ac:spMkLst>
        </pc:spChg>
        <pc:spChg chg="add mod">
          <ac:chgData name="Neil, Kevin" userId="27438336-c52b-4b9d-b4f0-dc52cdc71b45" providerId="ADAL" clId="{C66217E4-E75C-46CD-9BB4-6FE823504D64}" dt="2024-10-24T08:28:15.993" v="6284" actId="1076"/>
          <ac:spMkLst>
            <pc:docMk/>
            <pc:sldMk cId="3864782758" sldId="975"/>
            <ac:spMk id="2049" creationId="{E1C2BAF9-EF20-9A4D-65C2-33F1E28729E6}"/>
          </ac:spMkLst>
        </pc:spChg>
        <pc:spChg chg="add mod">
          <ac:chgData name="Neil, Kevin" userId="27438336-c52b-4b9d-b4f0-dc52cdc71b45" providerId="ADAL" clId="{C66217E4-E75C-46CD-9BB4-6FE823504D64}" dt="2024-10-24T08:38:08.957" v="6306"/>
          <ac:spMkLst>
            <pc:docMk/>
            <pc:sldMk cId="3864782758" sldId="975"/>
            <ac:spMk id="2051" creationId="{B29D69DF-90D8-01A4-5890-BB1D27464AC7}"/>
          </ac:spMkLst>
        </pc:spChg>
        <pc:spChg chg="add mod">
          <ac:chgData name="Neil, Kevin" userId="27438336-c52b-4b9d-b4f0-dc52cdc71b45" providerId="ADAL" clId="{C66217E4-E75C-46CD-9BB4-6FE823504D64}" dt="2024-10-24T08:38:58.240" v="6354" actId="1076"/>
          <ac:spMkLst>
            <pc:docMk/>
            <pc:sldMk cId="3864782758" sldId="975"/>
            <ac:spMk id="2053" creationId="{F296D308-97D4-5BD2-6C3F-B1FF8764F99E}"/>
          </ac:spMkLst>
        </pc:spChg>
        <pc:picChg chg="del">
          <ac:chgData name="Neil, Kevin" userId="27438336-c52b-4b9d-b4f0-dc52cdc71b45" providerId="ADAL" clId="{C66217E4-E75C-46CD-9BB4-6FE823504D64}" dt="2024-10-24T08:12:19.214" v="5627" actId="478"/>
          <ac:picMkLst>
            <pc:docMk/>
            <pc:sldMk cId="3864782758" sldId="975"/>
            <ac:picMk id="6" creationId="{58BA4AD9-6F5B-D879-C42A-0C21F3F78B24}"/>
          </ac:picMkLst>
        </pc:picChg>
        <pc:picChg chg="del">
          <ac:chgData name="Neil, Kevin" userId="27438336-c52b-4b9d-b4f0-dc52cdc71b45" providerId="ADAL" clId="{C66217E4-E75C-46CD-9BB4-6FE823504D64}" dt="2024-10-24T08:12:22.786" v="5629" actId="478"/>
          <ac:picMkLst>
            <pc:docMk/>
            <pc:sldMk cId="3864782758" sldId="975"/>
            <ac:picMk id="2050" creationId="{045088FE-818E-B969-3713-01C0756B821E}"/>
          </ac:picMkLst>
        </pc:picChg>
        <pc:picChg chg="add mod">
          <ac:chgData name="Neil, Kevin" userId="27438336-c52b-4b9d-b4f0-dc52cdc71b45" providerId="ADAL" clId="{C66217E4-E75C-46CD-9BB4-6FE823504D64}" dt="2024-10-24T08:20:58.167" v="6062" actId="1076"/>
          <ac:picMkLst>
            <pc:docMk/>
            <pc:sldMk cId="3864782758" sldId="975"/>
            <ac:picMk id="3074" creationId="{2E276DD6-740B-78EC-1DF1-3CBC85CCD3DC}"/>
          </ac:picMkLst>
        </pc:picChg>
        <pc:cxnChg chg="add del mod">
          <ac:chgData name="Neil, Kevin" userId="27438336-c52b-4b9d-b4f0-dc52cdc71b45" providerId="ADAL" clId="{C66217E4-E75C-46CD-9BB4-6FE823504D64}" dt="2024-10-24T08:20:52.482" v="6060" actId="478"/>
          <ac:cxnSpMkLst>
            <pc:docMk/>
            <pc:sldMk cId="3864782758" sldId="975"/>
            <ac:cxnSpMk id="25" creationId="{E0CFBA24-A3EA-AEF8-DD35-F98B745C0814}"/>
          </ac:cxnSpMkLst>
        </pc:cxnChg>
        <pc:cxnChg chg="add mod">
          <ac:chgData name="Neil, Kevin" userId="27438336-c52b-4b9d-b4f0-dc52cdc71b45" providerId="ADAL" clId="{C66217E4-E75C-46CD-9BB4-6FE823504D64}" dt="2024-10-24T08:20:41.032" v="6056" actId="14100"/>
          <ac:cxnSpMkLst>
            <pc:docMk/>
            <pc:sldMk cId="3864782758" sldId="975"/>
            <ac:cxnSpMk id="26" creationId="{6FA3C490-9527-4D9E-5C94-D631032E0A9F}"/>
          </ac:cxnSpMkLst>
        </pc:cxnChg>
        <pc:cxnChg chg="add mod">
          <ac:chgData name="Neil, Kevin" userId="27438336-c52b-4b9d-b4f0-dc52cdc71b45" providerId="ADAL" clId="{C66217E4-E75C-46CD-9BB4-6FE823504D64}" dt="2024-10-24T08:20:50.188" v="6059" actId="14100"/>
          <ac:cxnSpMkLst>
            <pc:docMk/>
            <pc:sldMk cId="3864782758" sldId="975"/>
            <ac:cxnSpMk id="27" creationId="{18304305-6BD7-4C2D-8C39-0E82C1B68057}"/>
          </ac:cxnSpMkLst>
        </pc:cxnChg>
        <pc:cxnChg chg="add mod">
          <ac:chgData name="Neil, Kevin" userId="27438336-c52b-4b9d-b4f0-dc52cdc71b45" providerId="ADAL" clId="{C66217E4-E75C-46CD-9BB4-6FE823504D64}" dt="2024-10-24T08:20:34.167" v="6054" actId="1076"/>
          <ac:cxnSpMkLst>
            <pc:docMk/>
            <pc:sldMk cId="3864782758" sldId="975"/>
            <ac:cxnSpMk id="28" creationId="{81083023-0C1B-3FD6-F1ED-C98182B86866}"/>
          </ac:cxnSpMkLst>
        </pc:cxnChg>
        <pc:cxnChg chg="add mod">
          <ac:chgData name="Neil, Kevin" userId="27438336-c52b-4b9d-b4f0-dc52cdc71b45" providerId="ADAL" clId="{C66217E4-E75C-46CD-9BB4-6FE823504D64}" dt="2024-10-24T08:15:55.521" v="5763" actId="14100"/>
          <ac:cxnSpMkLst>
            <pc:docMk/>
            <pc:sldMk cId="3864782758" sldId="975"/>
            <ac:cxnSpMk id="29" creationId="{1DB44BAF-D9BA-D4F5-E299-82636B7B3365}"/>
          </ac:cxnSpMkLst>
        </pc:cxnChg>
        <pc:cxnChg chg="add mod">
          <ac:chgData name="Neil, Kevin" userId="27438336-c52b-4b9d-b4f0-dc52cdc71b45" providerId="ADAL" clId="{C66217E4-E75C-46CD-9BB4-6FE823504D64}" dt="2024-10-24T08:26:26.988" v="6218" actId="1076"/>
          <ac:cxnSpMkLst>
            <pc:docMk/>
            <pc:sldMk cId="3864782758" sldId="975"/>
            <ac:cxnSpMk id="38" creationId="{4183E131-0281-FD77-0C2E-974AC8D3C0E7}"/>
          </ac:cxnSpMkLst>
        </pc:cxnChg>
        <pc:cxnChg chg="add mod">
          <ac:chgData name="Neil, Kevin" userId="27438336-c52b-4b9d-b4f0-dc52cdc71b45" providerId="ADAL" clId="{C66217E4-E75C-46CD-9BB4-6FE823504D64}" dt="2024-10-24T08:23:33.925" v="6167" actId="1076"/>
          <ac:cxnSpMkLst>
            <pc:docMk/>
            <pc:sldMk cId="3864782758" sldId="975"/>
            <ac:cxnSpMk id="40" creationId="{0938B88B-4A65-9278-98DF-799B170CBA46}"/>
          </ac:cxnSpMkLst>
        </pc:cxnChg>
        <pc:cxnChg chg="add mod">
          <ac:chgData name="Neil, Kevin" userId="27438336-c52b-4b9d-b4f0-dc52cdc71b45" providerId="ADAL" clId="{C66217E4-E75C-46CD-9BB4-6FE823504D64}" dt="2024-10-24T08:23:48.496" v="6170" actId="14100"/>
          <ac:cxnSpMkLst>
            <pc:docMk/>
            <pc:sldMk cId="3864782758" sldId="975"/>
            <ac:cxnSpMk id="41" creationId="{0CD88EFC-5A6A-0AC6-4081-058FCD77BC43}"/>
          </ac:cxnSpMkLst>
        </pc:cxnChg>
        <pc:cxnChg chg="add mod">
          <ac:chgData name="Neil, Kevin" userId="27438336-c52b-4b9d-b4f0-dc52cdc71b45" providerId="ADAL" clId="{C66217E4-E75C-46CD-9BB4-6FE823504D64}" dt="2024-10-24T08:24:27.333" v="6181" actId="1076"/>
          <ac:cxnSpMkLst>
            <pc:docMk/>
            <pc:sldMk cId="3864782758" sldId="975"/>
            <ac:cxnSpMk id="43" creationId="{542D507B-6400-0911-8D87-A4B9B61DB71A}"/>
          </ac:cxnSpMkLst>
        </pc:cxnChg>
        <pc:cxnChg chg="add mod">
          <ac:chgData name="Neil, Kevin" userId="27438336-c52b-4b9d-b4f0-dc52cdc71b45" providerId="ADAL" clId="{C66217E4-E75C-46CD-9BB4-6FE823504D64}" dt="2024-10-24T08:24:14.406" v="6177" actId="1076"/>
          <ac:cxnSpMkLst>
            <pc:docMk/>
            <pc:sldMk cId="3864782758" sldId="975"/>
            <ac:cxnSpMk id="45" creationId="{37A93AFD-721A-E520-B583-D3FA7012D183}"/>
          </ac:cxnSpMkLst>
        </pc:cxnChg>
        <pc:cxnChg chg="add mod">
          <ac:chgData name="Neil, Kevin" userId="27438336-c52b-4b9d-b4f0-dc52cdc71b45" providerId="ADAL" clId="{C66217E4-E75C-46CD-9BB4-6FE823504D64}" dt="2024-10-24T08:24:20.824" v="6179"/>
          <ac:cxnSpMkLst>
            <pc:docMk/>
            <pc:sldMk cId="3864782758" sldId="975"/>
            <ac:cxnSpMk id="47" creationId="{BECD087D-9D09-A876-0233-8B636F2650AB}"/>
          </ac:cxnSpMkLst>
        </pc:cxnChg>
        <pc:cxnChg chg="add mod">
          <ac:chgData name="Neil, Kevin" userId="27438336-c52b-4b9d-b4f0-dc52cdc71b45" providerId="ADAL" clId="{C66217E4-E75C-46CD-9BB4-6FE823504D64}" dt="2024-10-24T08:24:39.680" v="6184" actId="1076"/>
          <ac:cxnSpMkLst>
            <pc:docMk/>
            <pc:sldMk cId="3864782758" sldId="975"/>
            <ac:cxnSpMk id="49" creationId="{809DA3B6-B783-9467-3E96-FE8BF93444BD}"/>
          </ac:cxnSpMkLst>
        </pc:cxnChg>
        <pc:cxnChg chg="add mod">
          <ac:chgData name="Neil, Kevin" userId="27438336-c52b-4b9d-b4f0-dc52cdc71b45" providerId="ADAL" clId="{C66217E4-E75C-46CD-9BB4-6FE823504D64}" dt="2024-10-24T08:24:44.117" v="6186" actId="1076"/>
          <ac:cxnSpMkLst>
            <pc:docMk/>
            <pc:sldMk cId="3864782758" sldId="975"/>
            <ac:cxnSpMk id="50" creationId="{3CBAA0F7-FCDD-A3D8-76BB-94C665A7E0D9}"/>
          </ac:cxnSpMkLst>
        </pc:cxnChg>
        <pc:cxnChg chg="add mod">
          <ac:chgData name="Neil, Kevin" userId="27438336-c52b-4b9d-b4f0-dc52cdc71b45" providerId="ADAL" clId="{C66217E4-E75C-46CD-9BB4-6FE823504D64}" dt="2024-10-24T08:25:14.239" v="6191" actId="1076"/>
          <ac:cxnSpMkLst>
            <pc:docMk/>
            <pc:sldMk cId="3864782758" sldId="975"/>
            <ac:cxnSpMk id="51" creationId="{D9484FF0-947C-5C9B-B595-70704737CE73}"/>
          </ac:cxnSpMkLst>
        </pc:cxnChg>
        <pc:cxnChg chg="add mod">
          <ac:chgData name="Neil, Kevin" userId="27438336-c52b-4b9d-b4f0-dc52cdc71b45" providerId="ADAL" clId="{C66217E4-E75C-46CD-9BB4-6FE823504D64}" dt="2024-10-24T08:25:40.934" v="6212" actId="1076"/>
          <ac:cxnSpMkLst>
            <pc:docMk/>
            <pc:sldMk cId="3864782758" sldId="975"/>
            <ac:cxnSpMk id="54" creationId="{2323215E-4181-632B-FCAB-95D6692F6463}"/>
          </ac:cxnSpMkLst>
        </pc:cxnChg>
        <pc:cxnChg chg="add mod">
          <ac:chgData name="Neil, Kevin" userId="27438336-c52b-4b9d-b4f0-dc52cdc71b45" providerId="ADAL" clId="{C66217E4-E75C-46CD-9BB4-6FE823504D64}" dt="2024-10-24T08:26:15.600" v="6215" actId="1076"/>
          <ac:cxnSpMkLst>
            <pc:docMk/>
            <pc:sldMk cId="3864782758" sldId="975"/>
            <ac:cxnSpMk id="55" creationId="{E47F7009-FFAD-F57A-AFBC-82BC28E35A53}"/>
          </ac:cxnSpMkLst>
        </pc:cxnChg>
        <pc:cxnChg chg="add mod">
          <ac:chgData name="Neil, Kevin" userId="27438336-c52b-4b9d-b4f0-dc52cdc71b45" providerId="ADAL" clId="{C66217E4-E75C-46CD-9BB4-6FE823504D64}" dt="2024-10-24T08:27:11.902" v="6249" actId="14100"/>
          <ac:cxnSpMkLst>
            <pc:docMk/>
            <pc:sldMk cId="3864782758" sldId="975"/>
            <ac:cxnSpMk id="58" creationId="{C49E8E49-773D-3312-B50B-B1B05E66F910}"/>
          </ac:cxnSpMkLst>
        </pc:cxnChg>
        <pc:cxnChg chg="add mod">
          <ac:chgData name="Neil, Kevin" userId="27438336-c52b-4b9d-b4f0-dc52cdc71b45" providerId="ADAL" clId="{C66217E4-E75C-46CD-9BB4-6FE823504D64}" dt="2024-10-24T08:28:09.127" v="6282" actId="14100"/>
          <ac:cxnSpMkLst>
            <pc:docMk/>
            <pc:sldMk cId="3864782758" sldId="975"/>
            <ac:cxnSpMk id="62" creationId="{8DC6E0DB-8373-9343-7B65-90758857A6D9}"/>
          </ac:cxnSpMkLst>
        </pc:cxnChg>
        <pc:cxnChg chg="add mod">
          <ac:chgData name="Neil, Kevin" userId="27438336-c52b-4b9d-b4f0-dc52cdc71b45" providerId="ADAL" clId="{C66217E4-E75C-46CD-9BB4-6FE823504D64}" dt="2024-10-24T08:38:19.511" v="6308" actId="1076"/>
          <ac:cxnSpMkLst>
            <pc:docMk/>
            <pc:sldMk cId="3864782758" sldId="975"/>
            <ac:cxnSpMk id="2052" creationId="{58713A04-8B37-2CFF-CB51-354F26D37083}"/>
          </ac:cxnSpMkLst>
        </pc:cxnChg>
      </pc:sldChg>
      <pc:sldMasterChg chg="delSldLayout">
        <pc:chgData name="Neil, Kevin" userId="27438336-c52b-4b9d-b4f0-dc52cdc71b45" providerId="ADAL" clId="{C66217E4-E75C-46CD-9BB4-6FE823504D64}" dt="2024-10-22T12:22:41.775" v="1116" actId="47"/>
        <pc:sldMasterMkLst>
          <pc:docMk/>
          <pc:sldMasterMk cId="1565970319" sldId="2147483660"/>
        </pc:sldMasterMkLst>
        <pc:sldLayoutChg chg="del">
          <pc:chgData name="Neil, Kevin" userId="27438336-c52b-4b9d-b4f0-dc52cdc71b45" providerId="ADAL" clId="{C66217E4-E75C-46CD-9BB4-6FE823504D64}" dt="2024-10-22T12:22:35.032" v="1110" actId="47"/>
          <pc:sldLayoutMkLst>
            <pc:docMk/>
            <pc:sldMasterMk cId="1565970319" sldId="2147483660"/>
            <pc:sldLayoutMk cId="1934936899" sldId="2147483666"/>
          </pc:sldLayoutMkLst>
        </pc:sldLayoutChg>
        <pc:sldLayoutChg chg="del">
          <pc:chgData name="Neil, Kevin" userId="27438336-c52b-4b9d-b4f0-dc52cdc71b45" providerId="ADAL" clId="{C66217E4-E75C-46CD-9BB4-6FE823504D64}" dt="2024-10-22T12:22:41.775" v="1116" actId="47"/>
          <pc:sldLayoutMkLst>
            <pc:docMk/>
            <pc:sldMasterMk cId="1565970319" sldId="2147483660"/>
            <pc:sldLayoutMk cId="3212079039" sldId="2147483667"/>
          </pc:sldLayoutMkLst>
        </pc:sldLayoutChg>
      </pc:sldMasterChg>
      <pc:sldMasterChg chg="del delSldLayout">
        <pc:chgData name="Neil, Kevin" userId="27438336-c52b-4b9d-b4f0-dc52cdc71b45" providerId="ADAL" clId="{C66217E4-E75C-46CD-9BB4-6FE823504D64}" dt="2024-10-22T12:23:08.117" v="1140" actId="47"/>
        <pc:sldMasterMkLst>
          <pc:docMk/>
          <pc:sldMasterMk cId="969774550" sldId="2147483668"/>
        </pc:sldMasterMkLst>
        <pc:sldLayoutChg chg="del">
          <pc:chgData name="Neil, Kevin" userId="27438336-c52b-4b9d-b4f0-dc52cdc71b45" providerId="ADAL" clId="{C66217E4-E75C-46CD-9BB4-6FE823504D64}" dt="2024-10-22T12:23:08.117" v="1140" actId="47"/>
          <pc:sldLayoutMkLst>
            <pc:docMk/>
            <pc:sldMasterMk cId="969774550" sldId="2147483668"/>
            <pc:sldLayoutMk cId="949368765" sldId="2147483669"/>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1764389024" sldId="2147483670"/>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3354676962" sldId="2147483671"/>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938352933" sldId="2147483672"/>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1993897707" sldId="2147483673"/>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607816403" sldId="2147483674"/>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2665333404" sldId="2147483675"/>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2565549988" sldId="2147483676"/>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1500314586" sldId="2147483677"/>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1453516308" sldId="2147483678"/>
          </pc:sldLayoutMkLst>
        </pc:sldLayoutChg>
        <pc:sldLayoutChg chg="del">
          <pc:chgData name="Neil, Kevin" userId="27438336-c52b-4b9d-b4f0-dc52cdc71b45" providerId="ADAL" clId="{C66217E4-E75C-46CD-9BB4-6FE823504D64}" dt="2024-10-22T12:23:08.117" v="1140" actId="47"/>
          <pc:sldLayoutMkLst>
            <pc:docMk/>
            <pc:sldMasterMk cId="969774550" sldId="2147483668"/>
            <pc:sldLayoutMk cId="1288974519" sldId="2147483679"/>
          </pc:sldLayoutMkLst>
        </pc:sldLayoutChg>
      </pc:sldMasterChg>
    </pc:docChg>
  </pc:docChgLst>
  <pc:docChgLst>
    <pc:chgData name="Neil, Kevin" userId="27438336-c52b-4b9d-b4f0-dc52cdc71b45" providerId="ADAL" clId="{296D6165-4D07-427B-98AE-CEE2CC2C7F99}"/>
    <pc:docChg chg="undo custSel addSld modSld">
      <pc:chgData name="Neil, Kevin" userId="27438336-c52b-4b9d-b4f0-dc52cdc71b45" providerId="ADAL" clId="{296D6165-4D07-427B-98AE-CEE2CC2C7F99}" dt="2024-07-04T08:52:37.678" v="388" actId="20577"/>
      <pc:docMkLst>
        <pc:docMk/>
      </pc:docMkLst>
      <pc:sldChg chg="modSp mod">
        <pc:chgData name="Neil, Kevin" userId="27438336-c52b-4b9d-b4f0-dc52cdc71b45" providerId="ADAL" clId="{296D6165-4D07-427B-98AE-CEE2CC2C7F99}" dt="2024-07-04T08:01:47.021" v="0" actId="27636"/>
        <pc:sldMkLst>
          <pc:docMk/>
          <pc:sldMk cId="3709627467" sldId="604"/>
        </pc:sldMkLst>
        <pc:spChg chg="mod">
          <ac:chgData name="Neil, Kevin" userId="27438336-c52b-4b9d-b4f0-dc52cdc71b45" providerId="ADAL" clId="{296D6165-4D07-427B-98AE-CEE2CC2C7F99}" dt="2024-07-04T08:01:47.021" v="0" actId="27636"/>
          <ac:spMkLst>
            <pc:docMk/>
            <pc:sldMk cId="3709627467" sldId="604"/>
            <ac:spMk id="6" creationId="{4B8E6504-0781-1AE7-5A7F-CD276903FCAE}"/>
          </ac:spMkLst>
        </pc:spChg>
      </pc:sldChg>
      <pc:sldChg chg="modSp mod">
        <pc:chgData name="Neil, Kevin" userId="27438336-c52b-4b9d-b4f0-dc52cdc71b45" providerId="ADAL" clId="{296D6165-4D07-427B-98AE-CEE2CC2C7F99}" dt="2024-07-04T08:09:17.963" v="81" actId="1076"/>
        <pc:sldMkLst>
          <pc:docMk/>
          <pc:sldMk cId="3122333887" sldId="729"/>
        </pc:sldMkLst>
        <pc:spChg chg="mod">
          <ac:chgData name="Neil, Kevin" userId="27438336-c52b-4b9d-b4f0-dc52cdc71b45" providerId="ADAL" clId="{296D6165-4D07-427B-98AE-CEE2CC2C7F99}" dt="2024-07-04T08:09:14.588" v="80" actId="20577"/>
          <ac:spMkLst>
            <pc:docMk/>
            <pc:sldMk cId="3122333887" sldId="729"/>
            <ac:spMk id="58" creationId="{00000000-0000-0000-0000-000000000000}"/>
          </ac:spMkLst>
        </pc:spChg>
        <pc:picChg chg="mod">
          <ac:chgData name="Neil, Kevin" userId="27438336-c52b-4b9d-b4f0-dc52cdc71b45" providerId="ADAL" clId="{296D6165-4D07-427B-98AE-CEE2CC2C7F99}" dt="2024-07-04T08:09:17.963" v="81" actId="1076"/>
          <ac:picMkLst>
            <pc:docMk/>
            <pc:sldMk cId="3122333887" sldId="729"/>
            <ac:picMk id="5122" creationId="{59CFBE7F-B8E7-2420-7605-C9DD679B3225}"/>
          </ac:picMkLst>
        </pc:picChg>
      </pc:sldChg>
      <pc:sldChg chg="modSp mod">
        <pc:chgData name="Neil, Kevin" userId="27438336-c52b-4b9d-b4f0-dc52cdc71b45" providerId="ADAL" clId="{296D6165-4D07-427B-98AE-CEE2CC2C7F99}" dt="2024-07-04T08:18:31.841" v="387" actId="255"/>
        <pc:sldMkLst>
          <pc:docMk/>
          <pc:sldMk cId="3890591585" sldId="923"/>
        </pc:sldMkLst>
        <pc:spChg chg="mod">
          <ac:chgData name="Neil, Kevin" userId="27438336-c52b-4b9d-b4f0-dc52cdc71b45" providerId="ADAL" clId="{296D6165-4D07-427B-98AE-CEE2CC2C7F99}" dt="2024-07-04T08:18:31.841" v="387" actId="255"/>
          <ac:spMkLst>
            <pc:docMk/>
            <pc:sldMk cId="3890591585" sldId="923"/>
            <ac:spMk id="2" creationId="{94E85593-A070-8A52-96DF-FFDD7CAED600}"/>
          </ac:spMkLst>
        </pc:spChg>
      </pc:sldChg>
      <pc:sldChg chg="modSp mod">
        <pc:chgData name="Neil, Kevin" userId="27438336-c52b-4b9d-b4f0-dc52cdc71b45" providerId="ADAL" clId="{296D6165-4D07-427B-98AE-CEE2CC2C7F99}" dt="2024-07-04T08:52:37.678" v="388" actId="20577"/>
        <pc:sldMkLst>
          <pc:docMk/>
          <pc:sldMk cId="3937995316" sldId="928"/>
        </pc:sldMkLst>
        <pc:spChg chg="mod">
          <ac:chgData name="Neil, Kevin" userId="27438336-c52b-4b9d-b4f0-dc52cdc71b45" providerId="ADAL" clId="{296D6165-4D07-427B-98AE-CEE2CC2C7F99}" dt="2024-07-04T08:52:37.678" v="388" actId="20577"/>
          <ac:spMkLst>
            <pc:docMk/>
            <pc:sldMk cId="3937995316" sldId="928"/>
            <ac:spMk id="3" creationId="{4887F96E-3FC9-ACB0-9194-C7BF1B658C4B}"/>
          </ac:spMkLst>
        </pc:spChg>
      </pc:sldChg>
      <pc:sldChg chg="addSp delSp modSp new mod setBg">
        <pc:chgData name="Neil, Kevin" userId="27438336-c52b-4b9d-b4f0-dc52cdc71b45" providerId="ADAL" clId="{296D6165-4D07-427B-98AE-CEE2CC2C7F99}" dt="2024-07-04T08:13:39.559" v="386" actId="26606"/>
        <pc:sldMkLst>
          <pc:docMk/>
          <pc:sldMk cId="2599161454" sldId="947"/>
        </pc:sldMkLst>
        <pc:spChg chg="mod">
          <ac:chgData name="Neil, Kevin" userId="27438336-c52b-4b9d-b4f0-dc52cdc71b45" providerId="ADAL" clId="{296D6165-4D07-427B-98AE-CEE2CC2C7F99}" dt="2024-07-04T08:13:39.559" v="386" actId="26606"/>
          <ac:spMkLst>
            <pc:docMk/>
            <pc:sldMk cId="2599161454" sldId="947"/>
            <ac:spMk id="2" creationId="{6C1EF538-7FE7-33A4-16D4-41949EE03FAE}"/>
          </ac:spMkLst>
        </pc:spChg>
        <pc:spChg chg="mod">
          <ac:chgData name="Neil, Kevin" userId="27438336-c52b-4b9d-b4f0-dc52cdc71b45" providerId="ADAL" clId="{296D6165-4D07-427B-98AE-CEE2CC2C7F99}" dt="2024-07-04T08:13:39.559" v="386" actId="26606"/>
          <ac:spMkLst>
            <pc:docMk/>
            <pc:sldMk cId="2599161454" sldId="947"/>
            <ac:spMk id="3" creationId="{92D6010C-A3AD-F73C-72E0-FBDEBDB1F4A7}"/>
          </ac:spMkLst>
        </pc:spChg>
        <pc:spChg chg="add del">
          <ac:chgData name="Neil, Kevin" userId="27438336-c52b-4b9d-b4f0-dc52cdc71b45" providerId="ADAL" clId="{296D6165-4D07-427B-98AE-CEE2CC2C7F99}" dt="2024-07-04T08:13:39.559" v="386" actId="26606"/>
          <ac:spMkLst>
            <pc:docMk/>
            <pc:sldMk cId="2599161454" sldId="947"/>
            <ac:spMk id="3079" creationId="{D009D6D5-DAC2-4A8B-A17A-E206B9012D09}"/>
          </ac:spMkLst>
        </pc:spChg>
        <pc:picChg chg="add mod">
          <ac:chgData name="Neil, Kevin" userId="27438336-c52b-4b9d-b4f0-dc52cdc71b45" providerId="ADAL" clId="{296D6165-4D07-427B-98AE-CEE2CC2C7F99}" dt="2024-07-04T08:13:39.559" v="386" actId="26606"/>
          <ac:picMkLst>
            <pc:docMk/>
            <pc:sldMk cId="2599161454" sldId="947"/>
            <ac:picMk id="3074" creationId="{AB104EEC-C985-9673-27E2-FE3511E302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EB86A-425B-4BF1-A64F-ADFA43372486}" type="datetimeFigureOut">
              <a:rPr lang="en-GB" smtClean="0"/>
              <a:t>22/10/2024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30741-D761-4353-940D-E8A45ED1421A}" type="slidenum">
              <a:rPr lang="en-GB" smtClean="0"/>
              <a:t>‹#›</a:t>
            </a:fld>
            <a:endParaRPr lang="en-GB"/>
          </a:p>
        </p:txBody>
      </p:sp>
    </p:spTree>
    <p:extLst>
      <p:ext uri="{BB962C8B-B14F-4D97-AF65-F5344CB8AC3E}">
        <p14:creationId xmlns:p14="http://schemas.microsoft.com/office/powerpoint/2010/main" val="14039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709613" y="4860925"/>
            <a:ext cx="5683250" cy="4605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136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dee9bb90c_1_0: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edee9bb90c_1_0: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78" name="Google Shape;78;gedee9bb90c_1_0: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dee9bb90c_1_0: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edee9bb90c_1_0: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78" name="Google Shape;78;gedee9bb90c_1_0: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1544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edee9bb90c_1_1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gedee9bb90c_1_12: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Welcome back- Share course details with new sci-cos</a:t>
            </a:r>
            <a:endParaRPr/>
          </a:p>
          <a:p>
            <a:pPr marL="0" lvl="0" indent="0" algn="l" rtl="0">
              <a:lnSpc>
                <a:spcPct val="100000"/>
              </a:lnSpc>
              <a:spcBef>
                <a:spcPts val="0"/>
              </a:spcBef>
              <a:spcAft>
                <a:spcPts val="0"/>
              </a:spcAft>
              <a:buSzPts val="1400"/>
              <a:buNone/>
            </a:pPr>
            <a:r>
              <a:rPr lang="en-GB"/>
              <a:t>Open discussion for 5 minutes to share the good things that have been happening</a:t>
            </a:r>
            <a:endParaRPr/>
          </a:p>
          <a:p>
            <a:pPr marL="0" lvl="0" indent="0" algn="l" rtl="0">
              <a:lnSpc>
                <a:spcPct val="100000"/>
              </a:lnSpc>
              <a:spcBef>
                <a:spcPts val="0"/>
              </a:spcBef>
              <a:spcAft>
                <a:spcPts val="0"/>
              </a:spcAft>
              <a:buSzPts val="1400"/>
              <a:buNone/>
            </a:pPr>
            <a:r>
              <a:rPr lang="en-GB"/>
              <a:t>Ofsted review paper for science-learning journeys link- Who has read this? What did you think?  Share key points- discuss. …’ majority no. of primary schools- reduced amount of curriculum time to teach science which led to a narrowing of the curriculum.’ </a:t>
            </a:r>
            <a:endParaRPr/>
          </a:p>
          <a:p>
            <a:pPr marL="0" lvl="0" indent="0" algn="l" rtl="0">
              <a:lnSpc>
                <a:spcPct val="100000"/>
              </a:lnSpc>
              <a:spcBef>
                <a:spcPts val="0"/>
              </a:spcBef>
              <a:spcAft>
                <a:spcPts val="0"/>
              </a:spcAft>
              <a:buSzPts val="1400"/>
              <a:buNone/>
            </a:pPr>
            <a:r>
              <a:rPr lang="en-GB"/>
              <a:t>Unpick the reason for the remodel and explain their importance in this first draft</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55" name="Google Shape;55;gedee9bb90c_1_12: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399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1" y="4431892"/>
            <a:ext cx="21334521" cy="7873093"/>
          </a:xfrm>
          <a:prstGeom prst="rect">
            <a:avLst/>
          </a:prstGeom>
        </p:spPr>
        <p:txBody>
          <a:bodyPr>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02111160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1371601" y="4431892"/>
            <a:ext cx="21334521" cy="7873093"/>
          </a:xfrm>
          <a:prstGeom prst="rect">
            <a:avLst/>
          </a:prstGeom>
        </p:spPr>
        <p:txBody>
          <a:bodyPr numCol="2" spcCol="1944000">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44628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1371601" y="4431892"/>
            <a:ext cx="21334521" cy="7873093"/>
          </a:xfrm>
          <a:prstGeom prst="rect">
            <a:avLst/>
          </a:prstGeom>
        </p:spPr>
        <p:txBody>
          <a:bodyPr wrap="square" numCol="3" spcCol="1944000">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28740055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219124" y="549276"/>
            <a:ext cx="16348334" cy="2286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1219121" y="3833665"/>
            <a:ext cx="21944172" cy="8064898"/>
          </a:xfrm>
          <a:prstGeom prst="rect">
            <a:avLst/>
          </a:prstGeom>
          <a:noFill/>
          <a:ln>
            <a:noFill/>
          </a:ln>
        </p:spPr>
        <p:txBody>
          <a:bodyPr spcFirstLastPara="1" wrap="square" lIns="91425" tIns="45700" rIns="91425" bIns="45700" anchor="t" anchorCtr="0">
            <a:normAutofit/>
          </a:bodyPr>
          <a:lstStyle>
            <a:lvl1pPr marL="914354" lvl="0" indent="-812759" algn="l">
              <a:lnSpc>
                <a:spcPct val="100000"/>
              </a:lnSpc>
              <a:spcBef>
                <a:spcPts val="1120"/>
              </a:spcBef>
              <a:spcAft>
                <a:spcPts val="0"/>
              </a:spcAft>
              <a:buClr>
                <a:schemeClr val="dk1"/>
              </a:buClr>
              <a:buSzPts val="2800"/>
              <a:buChar char="•"/>
              <a:defRPr>
                <a:latin typeface="Arial"/>
                <a:ea typeface="Arial"/>
                <a:cs typeface="Arial"/>
                <a:sym typeface="Arial"/>
              </a:defRPr>
            </a:lvl1pPr>
            <a:lvl2pPr marL="1828709" lvl="1" indent="-761962" algn="l">
              <a:lnSpc>
                <a:spcPct val="100000"/>
              </a:lnSpc>
              <a:spcBef>
                <a:spcPts val="960"/>
              </a:spcBef>
              <a:spcAft>
                <a:spcPts val="0"/>
              </a:spcAft>
              <a:buClr>
                <a:schemeClr val="dk1"/>
              </a:buClr>
              <a:buSzPts val="2400"/>
              <a:buChar char="–"/>
              <a:defRPr>
                <a:latin typeface="Arial"/>
                <a:ea typeface="Arial"/>
                <a:cs typeface="Arial"/>
                <a:sym typeface="Arial"/>
              </a:defRPr>
            </a:lvl2pPr>
            <a:lvl3pPr marL="2743063" lvl="2" indent="-711164" algn="l">
              <a:lnSpc>
                <a:spcPct val="100000"/>
              </a:lnSpc>
              <a:spcBef>
                <a:spcPts val="800"/>
              </a:spcBef>
              <a:spcAft>
                <a:spcPts val="0"/>
              </a:spcAft>
              <a:buClr>
                <a:schemeClr val="dk1"/>
              </a:buClr>
              <a:buSzPts val="2000"/>
              <a:buChar char="•"/>
              <a:defRPr>
                <a:latin typeface="Arial"/>
                <a:ea typeface="Arial"/>
                <a:cs typeface="Arial"/>
                <a:sym typeface="Arial"/>
              </a:defRPr>
            </a:lvl3pPr>
            <a:lvl4pPr marL="3657417" lvl="3" indent="-685766" algn="l">
              <a:lnSpc>
                <a:spcPct val="100000"/>
              </a:lnSpc>
              <a:spcBef>
                <a:spcPts val="720"/>
              </a:spcBef>
              <a:spcAft>
                <a:spcPts val="0"/>
              </a:spcAft>
              <a:buClr>
                <a:schemeClr val="dk1"/>
              </a:buClr>
              <a:buSzPts val="1800"/>
              <a:buChar char="–"/>
              <a:defRPr>
                <a:latin typeface="Arial"/>
                <a:ea typeface="Arial"/>
                <a:cs typeface="Arial"/>
                <a:sym typeface="Arial"/>
              </a:defRPr>
            </a:lvl4pPr>
            <a:lvl5pPr marL="4571771" lvl="4" indent="-685766" algn="l">
              <a:lnSpc>
                <a:spcPct val="100000"/>
              </a:lnSpc>
              <a:spcBef>
                <a:spcPts val="720"/>
              </a:spcBef>
              <a:spcAft>
                <a:spcPts val="0"/>
              </a:spcAft>
              <a:buClr>
                <a:schemeClr val="dk1"/>
              </a:buClr>
              <a:buSzPts val="1800"/>
              <a:buChar char="»"/>
              <a:defRPr>
                <a:latin typeface="Arial"/>
                <a:ea typeface="Arial"/>
                <a:cs typeface="Arial"/>
                <a:sym typeface="Arial"/>
              </a:defRPr>
            </a:lvl5pPr>
            <a:lvl6pPr marL="5486126" lvl="5" indent="-685766" algn="l">
              <a:lnSpc>
                <a:spcPct val="100000"/>
              </a:lnSpc>
              <a:spcBef>
                <a:spcPts val="720"/>
              </a:spcBef>
              <a:spcAft>
                <a:spcPts val="0"/>
              </a:spcAft>
              <a:buClr>
                <a:schemeClr val="dk1"/>
              </a:buClr>
              <a:buSzPts val="1800"/>
              <a:buChar char="•"/>
              <a:defRPr/>
            </a:lvl6pPr>
            <a:lvl7pPr marL="6400480" lvl="6" indent="-685766" algn="l">
              <a:lnSpc>
                <a:spcPct val="100000"/>
              </a:lnSpc>
              <a:spcBef>
                <a:spcPts val="720"/>
              </a:spcBef>
              <a:spcAft>
                <a:spcPts val="0"/>
              </a:spcAft>
              <a:buClr>
                <a:schemeClr val="dk1"/>
              </a:buClr>
              <a:buSzPts val="1800"/>
              <a:buChar char="•"/>
              <a:defRPr/>
            </a:lvl7pPr>
            <a:lvl8pPr marL="7314834" lvl="7" indent="-685766" algn="l">
              <a:lnSpc>
                <a:spcPct val="100000"/>
              </a:lnSpc>
              <a:spcBef>
                <a:spcPts val="720"/>
              </a:spcBef>
              <a:spcAft>
                <a:spcPts val="0"/>
              </a:spcAft>
              <a:buClr>
                <a:schemeClr val="dk1"/>
              </a:buClr>
              <a:buSzPts val="1800"/>
              <a:buChar char="•"/>
              <a:defRPr/>
            </a:lvl8pPr>
            <a:lvl9pPr marL="8229189" lvl="8" indent="-685766" algn="l">
              <a:lnSpc>
                <a:spcPct val="100000"/>
              </a:lnSpc>
              <a:spcBef>
                <a:spcPts val="72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551218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AEB82-BA05-B409-C41D-B7EBDC79F7A2}"/>
              </a:ext>
            </a:extLst>
          </p:cNvPr>
          <p:cNvPicPr>
            <a:picLocks noChangeAspect="1"/>
          </p:cNvPicPr>
          <p:nvPr userDrawn="1"/>
        </p:nvPicPr>
        <p:blipFill>
          <a:blip r:embed="rId6"/>
          <a:srcRect/>
          <a:stretch/>
        </p:blipFill>
        <p:spPr>
          <a:xfrm>
            <a:off x="3" y="446"/>
            <a:ext cx="24383205" cy="13715553"/>
          </a:xfrm>
          <a:prstGeom prst="rect">
            <a:avLst/>
          </a:prstGeom>
        </p:spPr>
      </p:pic>
    </p:spTree>
    <p:extLst>
      <p:ext uri="{BB962C8B-B14F-4D97-AF65-F5344CB8AC3E}">
        <p14:creationId xmlns:p14="http://schemas.microsoft.com/office/powerpoint/2010/main" val="156597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txStyles>
    <p:title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forms.office.com/e/DAxW83CBW0"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royalsociety.org/news-resources/resources-for-schools/brian-cox-experiments/secondary-level/"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mailto:emma.cooper3@hants.gov.uk" TargetMode="External"/><Relationship Id="rId4" Type="http://schemas.openxmlformats.org/officeDocument/2006/relationships/hyperlink" Target="mailto:kevin.neil@hants.gov.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educationsupport.org.uk/media/uenogeia/pressure-on-middle-leaders.pdf"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teacherhead.com/2022/06/18/when-daily-quiz-regimes-become-lethal-mutations-of-retrieval-practice/"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1354138" y="3169548"/>
            <a:ext cx="21674138" cy="3046988"/>
          </a:xfrm>
          <a:prstGeom prst="rect">
            <a:avLst/>
          </a:prstGeom>
          <a:noFill/>
        </p:spPr>
        <p:txBody>
          <a:bodyPr wrap="square" rtlCol="0">
            <a:spAutoFit/>
          </a:bodyPr>
          <a:lstStyle/>
          <a:p>
            <a:r>
              <a:rPr lang="en-GB" sz="9600" dirty="0">
                <a:solidFill>
                  <a:schemeClr val="bg1"/>
                </a:solidFill>
              </a:rPr>
              <a:t>Heads of Science Network Meeting</a:t>
            </a:r>
          </a:p>
          <a:p>
            <a:r>
              <a:rPr lang="en-GB" sz="9600" dirty="0">
                <a:solidFill>
                  <a:schemeClr val="bg1"/>
                </a:solidFill>
              </a:rPr>
              <a:t>2024/2025- Autumn 1 </a:t>
            </a:r>
          </a:p>
        </p:txBody>
      </p:sp>
      <p:sp>
        <p:nvSpPr>
          <p:cNvPr id="3" name="TextBox 2">
            <a:extLst>
              <a:ext uri="{FF2B5EF4-FFF2-40B4-BE49-F238E27FC236}">
                <a16:creationId xmlns:a16="http://schemas.microsoft.com/office/drawing/2014/main" id="{9DB7FAB8-F0D8-3C50-14A8-43067664EF02}"/>
              </a:ext>
            </a:extLst>
          </p:cNvPr>
          <p:cNvSpPr txBox="1"/>
          <p:nvPr/>
        </p:nvSpPr>
        <p:spPr>
          <a:xfrm>
            <a:off x="1354137" y="7416781"/>
            <a:ext cx="21637625" cy="2308324"/>
          </a:xfrm>
          <a:prstGeom prst="rect">
            <a:avLst/>
          </a:prstGeom>
          <a:noFill/>
        </p:spPr>
        <p:txBody>
          <a:bodyPr wrap="square" rtlCol="0">
            <a:spAutoFit/>
          </a:bodyPr>
          <a:lstStyle/>
          <a:p>
            <a:r>
              <a:rPr lang="en-US" sz="7200" dirty="0">
                <a:solidFill>
                  <a:schemeClr val="bg1"/>
                </a:solidFill>
                <a:latin typeface="Arial" panose="020B0604020202020204" pitchFamily="34" charset="0"/>
                <a:cs typeface="Arial" panose="020B0604020202020204" pitchFamily="34" charset="0"/>
              </a:rPr>
              <a:t>24/10/24</a:t>
            </a:r>
          </a:p>
          <a:p>
            <a:r>
              <a:rPr lang="en-US" sz="7200" dirty="0">
                <a:solidFill>
                  <a:schemeClr val="bg1"/>
                </a:solidFill>
                <a:latin typeface="Arial" panose="020B0604020202020204" pitchFamily="34" charset="0"/>
                <a:cs typeface="Arial" panose="020B0604020202020204" pitchFamily="34" charset="0"/>
              </a:rPr>
              <a:t>Kev Neil</a:t>
            </a:r>
          </a:p>
        </p:txBody>
      </p:sp>
      <p:sp>
        <p:nvSpPr>
          <p:cNvPr id="6" name="TextBox 5">
            <a:extLst>
              <a:ext uri="{FF2B5EF4-FFF2-40B4-BE49-F238E27FC236}">
                <a16:creationId xmlns:a16="http://schemas.microsoft.com/office/drawing/2014/main" id="{35B514BC-25A5-D910-7C12-BEE0D8B52206}"/>
              </a:ext>
            </a:extLst>
          </p:cNvPr>
          <p:cNvSpPr txBox="1"/>
          <p:nvPr/>
        </p:nvSpPr>
        <p:spPr>
          <a:xfrm>
            <a:off x="2744789" y="12236655"/>
            <a:ext cx="20246974" cy="738664"/>
          </a:xfrm>
          <a:prstGeom prst="rect">
            <a:avLst/>
          </a:prstGeom>
          <a:noFill/>
        </p:spPr>
        <p:txBody>
          <a:bodyPr wrap="square" rtlCol="0">
            <a:spAutoFit/>
          </a:bodyPr>
          <a:lstStyle/>
          <a:p>
            <a:pPr algn="r"/>
            <a:r>
              <a:rPr lang="en-US" sz="4200" dirty="0">
                <a:solidFill>
                  <a:srgbClr val="08314C"/>
                </a:solidFill>
                <a:latin typeface="Arial" panose="020B0604020202020204" pitchFamily="34" charset="0"/>
                <a:cs typeface="Arial" panose="020B0604020202020204" pitchFamily="34" charset="0"/>
              </a:rPr>
              <a:t>Science </a:t>
            </a:r>
          </a:p>
        </p:txBody>
      </p:sp>
    </p:spTree>
    <p:extLst>
      <p:ext uri="{BB962C8B-B14F-4D97-AF65-F5344CB8AC3E}">
        <p14:creationId xmlns:p14="http://schemas.microsoft.com/office/powerpoint/2010/main" val="110809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41DDB1-0631-047C-8EDB-38D2C2A68FC1}"/>
              </a:ext>
            </a:extLst>
          </p:cNvPr>
          <p:cNvPicPr>
            <a:picLocks noChangeAspect="1"/>
          </p:cNvPicPr>
          <p:nvPr/>
        </p:nvPicPr>
        <p:blipFill>
          <a:blip r:embed="rId2"/>
          <a:stretch>
            <a:fillRect/>
          </a:stretch>
        </p:blipFill>
        <p:spPr>
          <a:xfrm>
            <a:off x="300657" y="1692276"/>
            <a:ext cx="20193830" cy="10489375"/>
          </a:xfrm>
          <a:prstGeom prst="rect">
            <a:avLst/>
          </a:prstGeom>
        </p:spPr>
      </p:pic>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a:xfrm>
            <a:off x="5572460" y="9339130"/>
            <a:ext cx="5337420" cy="7131432"/>
          </a:xfrm>
        </p:spPr>
        <p:txBody>
          <a:bodyPr/>
          <a:lstStyle/>
          <a:p>
            <a:r>
              <a:rPr lang="en-GB" dirty="0"/>
              <a:t>Resources  from today are here.</a:t>
            </a:r>
          </a:p>
        </p:txBody>
      </p:sp>
      <p:sp>
        <p:nvSpPr>
          <p:cNvPr id="8" name="Arrow: Up 7">
            <a:extLst>
              <a:ext uri="{FF2B5EF4-FFF2-40B4-BE49-F238E27FC236}">
                <a16:creationId xmlns:a16="http://schemas.microsoft.com/office/drawing/2014/main" id="{202CBA0E-129C-31A9-3CC3-3C5F0050E5AD}"/>
              </a:ext>
            </a:extLst>
          </p:cNvPr>
          <p:cNvSpPr/>
          <p:nvPr/>
        </p:nvSpPr>
        <p:spPr>
          <a:xfrm rot="2592099">
            <a:off x="9740336" y="5806385"/>
            <a:ext cx="430775" cy="391601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3671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CBFADB67-77A3-A4B0-561B-257219D963E9}"/>
              </a:ext>
            </a:extLst>
          </p:cNvPr>
          <p:cNvPicPr>
            <a:picLocks noChangeAspect="1"/>
          </p:cNvPicPr>
          <p:nvPr/>
        </p:nvPicPr>
        <p:blipFill>
          <a:blip r:embed="rId2"/>
          <a:stretch>
            <a:fillRect/>
          </a:stretch>
        </p:blipFill>
        <p:spPr>
          <a:xfrm>
            <a:off x="1015344" y="2405400"/>
            <a:ext cx="7556396" cy="1049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976A093-C0F6-01EE-6946-FD91A0F3C153}"/>
              </a:ext>
            </a:extLst>
          </p:cNvPr>
          <p:cNvPicPr>
            <a:picLocks noChangeAspect="1"/>
          </p:cNvPicPr>
          <p:nvPr/>
        </p:nvPicPr>
        <p:blipFill>
          <a:blip r:embed="rId3"/>
          <a:stretch>
            <a:fillRect/>
          </a:stretch>
        </p:blipFill>
        <p:spPr>
          <a:xfrm>
            <a:off x="11800661" y="3124346"/>
            <a:ext cx="7518296" cy="10566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CCDB289-B4D6-8B26-84A1-3D2D39747ED9}"/>
              </a:ext>
            </a:extLst>
          </p:cNvPr>
          <p:cNvPicPr>
            <a:picLocks noChangeAspect="1"/>
          </p:cNvPicPr>
          <p:nvPr/>
        </p:nvPicPr>
        <p:blipFill>
          <a:blip r:embed="rId4"/>
          <a:stretch>
            <a:fillRect/>
          </a:stretch>
        </p:blipFill>
        <p:spPr>
          <a:xfrm>
            <a:off x="16876816" y="1987413"/>
            <a:ext cx="7505597" cy="1070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33B3865-0B79-E012-AA17-39401CF6974B}"/>
              </a:ext>
            </a:extLst>
          </p:cNvPr>
          <p:cNvPicPr>
            <a:picLocks noChangeAspect="1"/>
          </p:cNvPicPr>
          <p:nvPr/>
        </p:nvPicPr>
        <p:blipFill>
          <a:blip r:embed="rId5"/>
          <a:stretch>
            <a:fillRect/>
          </a:stretch>
        </p:blipFill>
        <p:spPr>
          <a:xfrm>
            <a:off x="3858581" y="3124346"/>
            <a:ext cx="7518296" cy="10591654"/>
          </a:xfrm>
          <a:prstGeom prst="rect">
            <a:avLst/>
          </a:prstGeom>
        </p:spPr>
      </p:pic>
    </p:spTree>
    <p:extLst>
      <p:ext uri="{BB962C8B-B14F-4D97-AF65-F5344CB8AC3E}">
        <p14:creationId xmlns:p14="http://schemas.microsoft.com/office/powerpoint/2010/main" val="655500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a:xfrm>
            <a:off x="0" y="3267557"/>
            <a:ext cx="8350976" cy="8064373"/>
          </a:xfrm>
        </p:spPr>
        <p:txBody>
          <a:bodyPr>
            <a:normAutofit fontScale="92500"/>
          </a:bodyPr>
          <a:lstStyle/>
          <a:p>
            <a:r>
              <a:rPr lang="en-GB" dirty="0"/>
              <a:t>Autumn edition out soon</a:t>
            </a:r>
          </a:p>
          <a:p>
            <a:endParaRPr lang="en-GB" dirty="0"/>
          </a:p>
          <a:p>
            <a:r>
              <a:rPr lang="en-GB" dirty="0"/>
              <a:t>Secondary articles include: </a:t>
            </a:r>
            <a:br>
              <a:rPr lang="en-GB" dirty="0"/>
            </a:br>
            <a:endParaRPr lang="en-GB" dirty="0"/>
          </a:p>
          <a:p>
            <a:r>
              <a:rPr lang="en-GB" i="1" dirty="0"/>
              <a:t>Visit to Ark Soane </a:t>
            </a:r>
            <a:br>
              <a:rPr lang="en-GB" i="1" dirty="0"/>
            </a:br>
            <a:endParaRPr lang="en-GB" i="1" dirty="0"/>
          </a:p>
          <a:p>
            <a:r>
              <a:rPr lang="en-GB" i="1" dirty="0"/>
              <a:t>CLEAPSS safety conference updates</a:t>
            </a:r>
          </a:p>
        </p:txBody>
      </p:sp>
      <p:graphicFrame>
        <p:nvGraphicFramePr>
          <p:cNvPr id="5" name="Table 4">
            <a:extLst>
              <a:ext uri="{FF2B5EF4-FFF2-40B4-BE49-F238E27FC236}">
                <a16:creationId xmlns:a16="http://schemas.microsoft.com/office/drawing/2014/main" id="{6342577A-19B0-C8ED-50BE-094D36DA22D5}"/>
              </a:ext>
            </a:extLst>
          </p:cNvPr>
          <p:cNvGraphicFramePr>
            <a:graphicFrameLocks noGrp="1"/>
          </p:cNvGraphicFramePr>
          <p:nvPr>
            <p:extLst>
              <p:ext uri="{D42A27DB-BD31-4B8C-83A1-F6EECF244321}">
                <p14:modId xmlns:p14="http://schemas.microsoft.com/office/powerpoint/2010/main" val="2447835335"/>
              </p:ext>
            </p:extLst>
          </p:nvPr>
        </p:nvGraphicFramePr>
        <p:xfrm>
          <a:off x="16309840" y="812449"/>
          <a:ext cx="6853449" cy="12462510"/>
        </p:xfrm>
        <a:graphic>
          <a:graphicData uri="http://schemas.openxmlformats.org/drawingml/2006/table">
            <a:tbl>
              <a:tblPr firstRow="1" firstCol="1" bandRow="1">
                <a:tableStyleId>{5C22544A-7EE6-4342-B048-85BDC9FD1C3A}</a:tableStyleId>
              </a:tblPr>
              <a:tblGrid>
                <a:gridCol w="6853449">
                  <a:extLst>
                    <a:ext uri="{9D8B030D-6E8A-4147-A177-3AD203B41FA5}">
                      <a16:colId xmlns:a16="http://schemas.microsoft.com/office/drawing/2014/main" val="90592729"/>
                    </a:ext>
                  </a:extLst>
                </a:gridCol>
              </a:tblGrid>
              <a:tr h="375235">
                <a:tc>
                  <a:txBody>
                    <a:bodyPr/>
                    <a:lstStyle/>
                    <a:p>
                      <a:r>
                        <a:rPr lang="en-GB" sz="2800">
                          <a:effectLst/>
                        </a:rPr>
                        <a:t>Rowhill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345633587"/>
                  </a:ext>
                </a:extLst>
              </a:tr>
              <a:tr h="375235">
                <a:tc>
                  <a:txBody>
                    <a:bodyPr/>
                    <a:lstStyle/>
                    <a:p>
                      <a:r>
                        <a:rPr lang="en-GB" sz="2800">
                          <a:effectLst/>
                        </a:rPr>
                        <a:t>Greenwood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716462325"/>
                  </a:ext>
                </a:extLst>
              </a:tr>
              <a:tr h="375235">
                <a:tc>
                  <a:txBody>
                    <a:bodyPr/>
                    <a:lstStyle/>
                    <a:p>
                      <a:r>
                        <a:rPr lang="en-GB" sz="2800">
                          <a:effectLst/>
                        </a:rPr>
                        <a:t>Alderwood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393657265"/>
                  </a:ext>
                </a:extLst>
              </a:tr>
              <a:tr h="375235">
                <a:tc>
                  <a:txBody>
                    <a:bodyPr/>
                    <a:lstStyle/>
                    <a:p>
                      <a:r>
                        <a:rPr lang="en-GB" sz="2800">
                          <a:effectLst/>
                        </a:rPr>
                        <a:t>The Westgate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017106827"/>
                  </a:ext>
                </a:extLst>
              </a:tr>
              <a:tr h="375235">
                <a:tc>
                  <a:txBody>
                    <a:bodyPr/>
                    <a:lstStyle/>
                    <a:p>
                      <a:r>
                        <a:rPr lang="en-GB" sz="2800">
                          <a:effectLst/>
                        </a:rPr>
                        <a:t>The Toynbee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3049948"/>
                  </a:ext>
                </a:extLst>
              </a:tr>
              <a:tr h="375235">
                <a:tc>
                  <a:txBody>
                    <a:bodyPr/>
                    <a:lstStyle/>
                    <a:p>
                      <a:r>
                        <a:rPr lang="en-GB" sz="2800">
                          <a:effectLst/>
                        </a:rPr>
                        <a:t>The Hamble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005863612"/>
                  </a:ext>
                </a:extLst>
              </a:tr>
              <a:tr h="375235">
                <a:tc>
                  <a:txBody>
                    <a:bodyPr/>
                    <a:lstStyle/>
                    <a:p>
                      <a:r>
                        <a:rPr lang="en-GB" sz="2800">
                          <a:effectLst/>
                        </a:rPr>
                        <a:t>The Hayling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747344434"/>
                  </a:ext>
                </a:extLst>
              </a:tr>
              <a:tr h="375235">
                <a:tc>
                  <a:txBody>
                    <a:bodyPr/>
                    <a:lstStyle/>
                    <a:p>
                      <a:r>
                        <a:rPr lang="en-GB" sz="2800">
                          <a:effectLst/>
                        </a:rPr>
                        <a:t>Swanmore College of Technology</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522635732"/>
                  </a:ext>
                </a:extLst>
              </a:tr>
              <a:tr h="375235">
                <a:tc>
                  <a:txBody>
                    <a:bodyPr/>
                    <a:lstStyle/>
                    <a:p>
                      <a:r>
                        <a:rPr lang="en-GB" sz="2800" dirty="0" err="1">
                          <a:effectLst/>
                        </a:rPr>
                        <a:t>Aldworth</a:t>
                      </a:r>
                      <a:r>
                        <a:rPr lang="en-GB" sz="2800" dirty="0">
                          <a:effectLst/>
                        </a:rPr>
                        <a:t> Science College</a:t>
                      </a:r>
                      <a:endParaRPr lang="en-GB" sz="2800" dirty="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017220218"/>
                  </a:ext>
                </a:extLst>
              </a:tr>
              <a:tr h="375235">
                <a:tc>
                  <a:txBody>
                    <a:bodyPr/>
                    <a:lstStyle/>
                    <a:p>
                      <a:r>
                        <a:rPr lang="en-GB" sz="2800">
                          <a:effectLst/>
                        </a:rPr>
                        <a:t>Crookhorn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736090635"/>
                  </a:ext>
                </a:extLst>
              </a:tr>
              <a:tr h="375235">
                <a:tc>
                  <a:txBody>
                    <a:bodyPr/>
                    <a:lstStyle/>
                    <a:p>
                      <a:r>
                        <a:rPr lang="en-GB" sz="2800">
                          <a:effectLst/>
                        </a:rPr>
                        <a:t>Horndean Technology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481422289"/>
                  </a:ext>
                </a:extLst>
              </a:tr>
              <a:tr h="375235">
                <a:tc>
                  <a:txBody>
                    <a:bodyPr/>
                    <a:lstStyle/>
                    <a:p>
                      <a:r>
                        <a:rPr lang="en-GB" sz="2800">
                          <a:effectLst/>
                        </a:rPr>
                        <a:t>Henry Beaufort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130030839"/>
                  </a:ext>
                </a:extLst>
              </a:tr>
              <a:tr h="375235">
                <a:tc>
                  <a:txBody>
                    <a:bodyPr/>
                    <a:lstStyle/>
                    <a:p>
                      <a:r>
                        <a:rPr lang="en-GB" sz="2800">
                          <a:effectLst/>
                        </a:rPr>
                        <a:t>The Vyne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961317851"/>
                  </a:ext>
                </a:extLst>
              </a:tr>
              <a:tr h="375235">
                <a:tc>
                  <a:txBody>
                    <a:bodyPr/>
                    <a:lstStyle/>
                    <a:p>
                      <a:r>
                        <a:rPr lang="en-GB" sz="2800">
                          <a:effectLst/>
                        </a:rPr>
                        <a:t>Crestwood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355606055"/>
                  </a:ext>
                </a:extLst>
              </a:tr>
              <a:tr h="375235">
                <a:tc>
                  <a:txBody>
                    <a:bodyPr/>
                    <a:lstStyle/>
                    <a:p>
                      <a:r>
                        <a:rPr lang="en-GB" sz="2800">
                          <a:effectLst/>
                        </a:rPr>
                        <a:t>The Wavell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728901377"/>
                  </a:ext>
                </a:extLst>
              </a:tr>
              <a:tr h="375235">
                <a:tc>
                  <a:txBody>
                    <a:bodyPr/>
                    <a:lstStyle/>
                    <a:p>
                      <a:r>
                        <a:rPr lang="en-GB" sz="2800">
                          <a:effectLst/>
                        </a:rPr>
                        <a:t>The Henry Cort Community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463201460"/>
                  </a:ext>
                </a:extLst>
              </a:tr>
              <a:tr h="375235">
                <a:tc>
                  <a:txBody>
                    <a:bodyPr/>
                    <a:lstStyle/>
                    <a:p>
                      <a:r>
                        <a:rPr lang="en-GB" sz="2800">
                          <a:effectLst/>
                        </a:rPr>
                        <a:t>Kings'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67670289"/>
                  </a:ext>
                </a:extLst>
              </a:tr>
              <a:tr h="375235">
                <a:tc>
                  <a:txBody>
                    <a:bodyPr/>
                    <a:lstStyle/>
                    <a:p>
                      <a:r>
                        <a:rPr lang="en-GB" sz="2800">
                          <a:effectLst/>
                        </a:rPr>
                        <a:t>Park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263842113"/>
                  </a:ext>
                </a:extLst>
              </a:tr>
              <a:tr h="375235">
                <a:tc>
                  <a:txBody>
                    <a:bodyPr/>
                    <a:lstStyle/>
                    <a:p>
                      <a:r>
                        <a:rPr lang="en-GB" sz="2800">
                          <a:effectLst/>
                        </a:rPr>
                        <a:t>Warblington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730701562"/>
                  </a:ext>
                </a:extLst>
              </a:tr>
              <a:tr h="375235">
                <a:tc>
                  <a:txBody>
                    <a:bodyPr/>
                    <a:lstStyle/>
                    <a:p>
                      <a:r>
                        <a:rPr lang="en-GB" sz="2800">
                          <a:effectLst/>
                        </a:rPr>
                        <a:t>Testbourne Community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311532380"/>
                  </a:ext>
                </a:extLst>
              </a:tr>
              <a:tr h="383573">
                <a:tc>
                  <a:txBody>
                    <a:bodyPr/>
                    <a:lstStyle/>
                    <a:p>
                      <a:r>
                        <a:rPr lang="en-GB" sz="2800">
                          <a:effectLst/>
                        </a:rPr>
                        <a:t>Applemore College</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3829391866"/>
                  </a:ext>
                </a:extLst>
              </a:tr>
              <a:tr h="375235">
                <a:tc>
                  <a:txBody>
                    <a:bodyPr/>
                    <a:lstStyle/>
                    <a:p>
                      <a:r>
                        <a:rPr lang="en-GB" sz="2800">
                          <a:effectLst/>
                        </a:rPr>
                        <a:t>Osborne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894860705"/>
                  </a:ext>
                </a:extLst>
              </a:tr>
              <a:tr h="375235">
                <a:tc>
                  <a:txBody>
                    <a:bodyPr/>
                    <a:lstStyle/>
                    <a:p>
                      <a:r>
                        <a:rPr lang="en-GB" sz="2800">
                          <a:effectLst/>
                        </a:rPr>
                        <a:t>Prospect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478669024"/>
                  </a:ext>
                </a:extLst>
              </a:tr>
              <a:tr h="375235">
                <a:tc>
                  <a:txBody>
                    <a:bodyPr/>
                    <a:lstStyle/>
                    <a:p>
                      <a:r>
                        <a:rPr lang="en-GB" sz="2800">
                          <a:effectLst/>
                        </a:rPr>
                        <a:t>Oak Lodge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999361120"/>
                  </a:ext>
                </a:extLst>
              </a:tr>
              <a:tr h="375235">
                <a:tc>
                  <a:txBody>
                    <a:bodyPr/>
                    <a:lstStyle/>
                    <a:p>
                      <a:r>
                        <a:rPr lang="en-GB" sz="2800">
                          <a:effectLst/>
                        </a:rPr>
                        <a:t>The Mark Way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504390075"/>
                  </a:ext>
                </a:extLst>
              </a:tr>
              <a:tr h="375235">
                <a:tc>
                  <a:txBody>
                    <a:bodyPr/>
                    <a:lstStyle/>
                    <a:p>
                      <a:r>
                        <a:rPr lang="en-GB" sz="2800">
                          <a:effectLst/>
                        </a:rPr>
                        <a:t>Hollywater School</a:t>
                      </a:r>
                      <a:endParaRPr lang="en-GB" sz="280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193841516"/>
                  </a:ext>
                </a:extLst>
              </a:tr>
              <a:tr h="708777">
                <a:tc>
                  <a:txBody>
                    <a:bodyPr/>
                    <a:lstStyle/>
                    <a:p>
                      <a:r>
                        <a:rPr lang="en-GB" sz="2800" dirty="0">
                          <a:effectLst/>
                        </a:rPr>
                        <a:t>Brookfield Community School and Language</a:t>
                      </a:r>
                    </a:p>
                    <a:p>
                      <a:r>
                        <a:rPr lang="en-GB" sz="2800" dirty="0">
                          <a:effectLst/>
                        </a:rPr>
                        <a:t> </a:t>
                      </a:r>
                      <a:endParaRPr lang="en-GB" sz="2800" dirty="0">
                        <a:effectLst/>
                        <a:latin typeface="Calibri" panose="020F0502020204030204" pitchFamily="34" charset="0"/>
                        <a:ea typeface="Calibri" panose="020F0502020204030204" pitchFamily="34" charset="0"/>
                      </a:endParaRPr>
                    </a:p>
                  </a:txBody>
                  <a:tcPr marL="68580" marR="68580" marT="9525" marB="9525" anchor="b"/>
                </a:tc>
                <a:extLst>
                  <a:ext uri="{0D108BD9-81ED-4DB2-BD59-A6C34878D82A}">
                    <a16:rowId xmlns:a16="http://schemas.microsoft.com/office/drawing/2014/main" val="2957459468"/>
                  </a:ext>
                </a:extLst>
              </a:tr>
            </a:tbl>
          </a:graphicData>
        </a:graphic>
      </p:graphicFrame>
      <p:pic>
        <p:nvPicPr>
          <p:cNvPr id="7" name="Picture 6">
            <a:extLst>
              <a:ext uri="{FF2B5EF4-FFF2-40B4-BE49-F238E27FC236}">
                <a16:creationId xmlns:a16="http://schemas.microsoft.com/office/drawing/2014/main" id="{F399F1DA-089C-B295-6F99-74147995E046}"/>
              </a:ext>
            </a:extLst>
          </p:cNvPr>
          <p:cNvPicPr>
            <a:picLocks noChangeAspect="1"/>
          </p:cNvPicPr>
          <p:nvPr/>
        </p:nvPicPr>
        <p:blipFill>
          <a:blip r:embed="rId2"/>
          <a:stretch>
            <a:fillRect/>
          </a:stretch>
        </p:blipFill>
        <p:spPr>
          <a:xfrm>
            <a:off x="8530336" y="3515849"/>
            <a:ext cx="6790999" cy="7567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056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gedee9bb90c_1_12"/>
          <p:cNvSpPr txBox="1">
            <a:spLocks noGrp="1"/>
          </p:cNvSpPr>
          <p:nvPr>
            <p:ph type="title"/>
          </p:nvPr>
        </p:nvSpPr>
        <p:spPr>
          <a:xfrm>
            <a:off x="3504957" y="795576"/>
            <a:ext cx="17466607" cy="1463581"/>
          </a:xfrm>
          <a:prstGeom prst="rect">
            <a:avLst/>
          </a:prstGeom>
          <a:noFill/>
          <a:ln>
            <a:noFill/>
          </a:ln>
        </p:spPr>
        <p:txBody>
          <a:bodyPr spcFirstLastPara="1" wrap="square" lIns="182838" tIns="91394" rIns="182838" bIns="91394" anchor="ctr" anchorCtr="0">
            <a:noAutofit/>
          </a:bodyPr>
          <a:lstStyle/>
          <a:p>
            <a:r>
              <a:rPr lang="en-GB" b="1" dirty="0"/>
              <a:t>Agenda for this afternoon</a:t>
            </a:r>
            <a:endParaRPr b="1" dirty="0"/>
          </a:p>
        </p:txBody>
      </p:sp>
      <p:sp>
        <p:nvSpPr>
          <p:cNvPr id="58" name="Google Shape;58;gedee9bb90c_1_12"/>
          <p:cNvSpPr txBox="1">
            <a:spLocks noGrp="1"/>
          </p:cNvSpPr>
          <p:nvPr>
            <p:ph type="body" idx="1"/>
          </p:nvPr>
        </p:nvSpPr>
        <p:spPr>
          <a:xfrm>
            <a:off x="1483331" y="2544417"/>
            <a:ext cx="19130426" cy="11000620"/>
          </a:xfrm>
          <a:prstGeom prst="rect">
            <a:avLst/>
          </a:prstGeom>
          <a:noFill/>
          <a:ln>
            <a:noFill/>
          </a:ln>
        </p:spPr>
        <p:txBody>
          <a:bodyPr spcFirstLastPara="1" wrap="square" lIns="182838" tIns="91394" rIns="182838" bIns="91394" anchor="t" anchorCtr="0">
            <a:normAutofit fontScale="25000" lnSpcReduction="20000"/>
          </a:bodyPr>
          <a:lstStyle/>
          <a:p>
            <a:pPr marL="1143000" indent="-1143000">
              <a:lnSpc>
                <a:spcPct val="107000"/>
              </a:lnSpc>
            </a:pPr>
            <a:r>
              <a:rPr lang="en-GB" sz="16000" dirty="0">
                <a:latin typeface="+mn-lt"/>
                <a:ea typeface="Calibri" panose="020F0502020204030204" pitchFamily="34" charset="0"/>
                <a:cs typeface="Times New Roman" panose="02020603050405020304" pitchFamily="18" charset="0"/>
              </a:rPr>
              <a:t>Catch up- Sharing positives and challenges</a:t>
            </a:r>
          </a:p>
          <a:p>
            <a:pPr marL="685766" indent="-685766">
              <a:lnSpc>
                <a:spcPct val="107000"/>
              </a:lnSpc>
            </a:pPr>
            <a:endParaRPr lang="en-GB" sz="16000" dirty="0">
              <a:latin typeface="+mn-lt"/>
              <a:ea typeface="Calibri" panose="020F0502020204030204" pitchFamily="34" charset="0"/>
              <a:cs typeface="Times New Roman" panose="02020603050405020304" pitchFamily="18" charset="0"/>
            </a:endParaRPr>
          </a:p>
          <a:p>
            <a:pPr marL="685766" indent="-685766">
              <a:lnSpc>
                <a:spcPct val="107000"/>
              </a:lnSpc>
            </a:pPr>
            <a:r>
              <a:rPr lang="en-GB" sz="16000" dirty="0">
                <a:latin typeface="+mn-lt"/>
                <a:ea typeface="Calibri" panose="020F0502020204030204" pitchFamily="34" charset="0"/>
                <a:cs typeface="Times New Roman" panose="02020603050405020304" pitchFamily="18" charset="0"/>
              </a:rPr>
              <a:t>AQA Science presentation- Summer results review</a:t>
            </a:r>
          </a:p>
          <a:p>
            <a:pPr marL="685766" indent="-685766">
              <a:lnSpc>
                <a:spcPct val="107000"/>
              </a:lnSpc>
            </a:pPr>
            <a:endParaRPr lang="en-GB" sz="16000" dirty="0">
              <a:latin typeface="+mn-lt"/>
              <a:ea typeface="Calibri" panose="020F0502020204030204" pitchFamily="34" charset="0"/>
              <a:cs typeface="Times New Roman" panose="02020603050405020304" pitchFamily="18" charset="0"/>
            </a:endParaRPr>
          </a:p>
          <a:p>
            <a:pPr marL="685766" indent="-685766">
              <a:lnSpc>
                <a:spcPct val="107000"/>
              </a:lnSpc>
            </a:pPr>
            <a:r>
              <a:rPr lang="en-GB" sz="16000" dirty="0">
                <a:latin typeface="+mn-lt"/>
                <a:ea typeface="Calibri" panose="020F0502020204030204" pitchFamily="34" charset="0"/>
                <a:cs typeface="Times New Roman" panose="02020603050405020304" pitchFamily="18" charset="0"/>
              </a:rPr>
              <a:t>Science updates</a:t>
            </a:r>
          </a:p>
          <a:p>
            <a:pPr marL="685766" indent="-685766">
              <a:lnSpc>
                <a:spcPct val="107000"/>
              </a:lnSpc>
            </a:pPr>
            <a:endParaRPr lang="en-GB" sz="16000" dirty="0">
              <a:latin typeface="+mn-lt"/>
              <a:ea typeface="Calibri" panose="020F0502020204030204" pitchFamily="34" charset="0"/>
              <a:cs typeface="Times New Roman" panose="02020603050405020304" pitchFamily="18" charset="0"/>
            </a:endParaRPr>
          </a:p>
          <a:p>
            <a:pPr marL="685766" indent="-685766">
              <a:lnSpc>
                <a:spcPct val="107000"/>
              </a:lnSpc>
            </a:pPr>
            <a:r>
              <a:rPr lang="en-GB" sz="16000" dirty="0">
                <a:latin typeface="+mn-lt"/>
                <a:ea typeface="Calibri" panose="020F0502020204030204" pitchFamily="34" charset="0"/>
                <a:cs typeface="Times New Roman" panose="02020603050405020304" pitchFamily="18" charset="0"/>
              </a:rPr>
              <a:t>Discussion-Summer 2024 results, lessons learned, actions taken</a:t>
            </a:r>
          </a:p>
          <a:p>
            <a:pPr marL="685766" indent="-685766">
              <a:lnSpc>
                <a:spcPct val="107000"/>
              </a:lnSpc>
            </a:pPr>
            <a:endParaRPr lang="en-GB" sz="16000" dirty="0">
              <a:latin typeface="+mn-lt"/>
              <a:ea typeface="Calibri" panose="020F0502020204030204" pitchFamily="34" charset="0"/>
              <a:cs typeface="Times New Roman" panose="02020603050405020304" pitchFamily="18" charset="0"/>
            </a:endParaRPr>
          </a:p>
          <a:p>
            <a:pPr marL="685766" indent="-685766">
              <a:lnSpc>
                <a:spcPct val="107000"/>
              </a:lnSpc>
            </a:pPr>
            <a:r>
              <a:rPr lang="en-GB" sz="16000" dirty="0">
                <a:latin typeface="+mn-lt"/>
                <a:ea typeface="Calibri" panose="020F0502020204030204" pitchFamily="34" charset="0"/>
                <a:cs typeface="Times New Roman" panose="02020603050405020304" pitchFamily="18" charset="0"/>
              </a:rPr>
              <a:t>Challenges  to great middle leadership</a:t>
            </a:r>
            <a:br>
              <a:rPr lang="en-GB" sz="16000" dirty="0">
                <a:latin typeface="+mn-lt"/>
                <a:ea typeface="Calibri" panose="020F0502020204030204" pitchFamily="34" charset="0"/>
                <a:cs typeface="Times New Roman" panose="02020603050405020304" pitchFamily="18" charset="0"/>
              </a:rPr>
            </a:br>
            <a:endParaRPr lang="en-GB" sz="16000" dirty="0">
              <a:latin typeface="+mn-lt"/>
              <a:ea typeface="Calibri" panose="020F0502020204030204" pitchFamily="34" charset="0"/>
              <a:cs typeface="Times New Roman" panose="02020603050405020304" pitchFamily="18" charset="0"/>
            </a:endParaRPr>
          </a:p>
          <a:p>
            <a:pPr marL="685766" indent="-685766">
              <a:lnSpc>
                <a:spcPct val="107000"/>
              </a:lnSpc>
            </a:pPr>
            <a:r>
              <a:rPr lang="en-GB" sz="16000" dirty="0">
                <a:latin typeface="+mn-lt"/>
                <a:ea typeface="Calibri" panose="020F0502020204030204" pitchFamily="34" charset="0"/>
                <a:cs typeface="Times New Roman" panose="02020603050405020304" pitchFamily="18" charset="0"/>
              </a:rPr>
              <a:t>Strong procedures and routines for participation –TLAC</a:t>
            </a:r>
            <a:br>
              <a:rPr lang="en-GB" sz="16000" dirty="0">
                <a:latin typeface="+mn-lt"/>
                <a:ea typeface="Calibri" panose="020F0502020204030204" pitchFamily="34" charset="0"/>
                <a:cs typeface="Times New Roman" panose="02020603050405020304" pitchFamily="18" charset="0"/>
              </a:rPr>
            </a:br>
            <a:endParaRPr lang="en-GB" sz="16000" dirty="0">
              <a:latin typeface="+mn-lt"/>
              <a:ea typeface="Calibri" panose="020F0502020204030204" pitchFamily="34" charset="0"/>
              <a:cs typeface="Times New Roman" panose="02020603050405020304" pitchFamily="18" charset="0"/>
            </a:endParaRPr>
          </a:p>
          <a:p>
            <a:pPr marL="685766" indent="-685766">
              <a:lnSpc>
                <a:spcPct val="107000"/>
              </a:lnSpc>
            </a:pPr>
            <a:r>
              <a:rPr lang="en-GB" sz="16000" dirty="0">
                <a:latin typeface="+mn-lt"/>
                <a:ea typeface="Calibri" panose="020F0502020204030204" pitchFamily="34" charset="0"/>
                <a:cs typeface="Times New Roman" panose="02020603050405020304" pitchFamily="18" charset="0"/>
              </a:rPr>
              <a:t>Making it “sticky”</a:t>
            </a:r>
          </a:p>
          <a:p>
            <a:pPr marL="685766" indent="-685766">
              <a:lnSpc>
                <a:spcPct val="107000"/>
              </a:lnSpc>
            </a:pPr>
            <a:endParaRPr lang="en-GB" sz="16000" dirty="0">
              <a:latin typeface="+mn-lt"/>
              <a:ea typeface="Calibri" panose="020F0502020204030204" pitchFamily="34" charset="0"/>
              <a:cs typeface="Times New Roman" panose="02020603050405020304" pitchFamily="18" charset="0"/>
            </a:endParaRPr>
          </a:p>
          <a:p>
            <a:pPr marL="685766" indent="-685766">
              <a:lnSpc>
                <a:spcPct val="107000"/>
              </a:lnSpc>
            </a:pPr>
            <a:r>
              <a:rPr lang="en-GB" sz="16000" dirty="0">
                <a:latin typeface="+mn-lt"/>
                <a:ea typeface="Calibri" panose="020F0502020204030204" pitchFamily="34" charset="0"/>
                <a:cs typeface="Times New Roman" panose="02020603050405020304" pitchFamily="18" charset="0"/>
              </a:rPr>
              <a:t>AOB</a:t>
            </a:r>
          </a:p>
          <a:p>
            <a:pPr marL="0" indent="0">
              <a:lnSpc>
                <a:spcPct val="107000"/>
              </a:lnSpc>
              <a:buNone/>
            </a:pPr>
            <a:endParaRPr lang="en-GB" sz="16000" dirty="0">
              <a:latin typeface="+mn-lt"/>
              <a:ea typeface="Calibri" panose="020F0502020204030204" pitchFamily="34" charset="0"/>
              <a:cs typeface="Times New Roman" panose="02020603050405020304" pitchFamily="18" charset="0"/>
            </a:endParaRPr>
          </a:p>
          <a:p>
            <a:pPr marL="0" indent="0">
              <a:lnSpc>
                <a:spcPct val="107000"/>
              </a:lnSpc>
              <a:buNone/>
            </a:pPr>
            <a:r>
              <a:rPr lang="en-GB" sz="6400" dirty="0">
                <a:latin typeface="+mn-lt"/>
                <a:ea typeface="Calibri" panose="020F0502020204030204" pitchFamily="34" charset="0"/>
                <a:cs typeface="Times New Roman" panose="02020603050405020304" pitchFamily="18" charset="0"/>
              </a:rPr>
              <a:t>         		</a:t>
            </a:r>
          </a:p>
          <a:p>
            <a:pPr marL="0" indent="0">
              <a:lnSpc>
                <a:spcPct val="107000"/>
              </a:lnSpc>
              <a:buNone/>
            </a:pPr>
            <a:endParaRPr lang="en-GB" sz="6400" dirty="0">
              <a:latin typeface="+mn-lt"/>
              <a:ea typeface="Calibri" panose="020F0502020204030204" pitchFamily="34" charset="0"/>
              <a:cs typeface="Times New Roman" panose="02020603050405020304" pitchFamily="18" charset="0"/>
            </a:endParaRPr>
          </a:p>
          <a:p>
            <a:pPr marL="0" indent="0">
              <a:lnSpc>
                <a:spcPct val="107000"/>
              </a:lnSpc>
              <a:buNone/>
            </a:pPr>
            <a:endParaRPr lang="en-GB" sz="6200" dirty="0">
              <a:latin typeface="+mn-lt"/>
              <a:ea typeface="Calibri" panose="020F0502020204030204" pitchFamily="34" charset="0"/>
              <a:cs typeface="Times New Roman" panose="02020603050405020304" pitchFamily="18" charset="0"/>
            </a:endParaRPr>
          </a:p>
          <a:p>
            <a:pPr marL="128264" indent="0">
              <a:buSzPct val="100000"/>
              <a:buNone/>
            </a:pPr>
            <a:br>
              <a:rPr lang="en-GB" dirty="0"/>
            </a:br>
            <a:endParaRPr lang="en-GB" dirty="0"/>
          </a:p>
          <a:p>
            <a:pPr marL="0" indent="0">
              <a:buSzPct val="129032"/>
              <a:buNone/>
            </a:pPr>
            <a:endParaRPr dirty="0"/>
          </a:p>
          <a:p>
            <a:pPr marL="0" indent="0">
              <a:buSzPct val="129032"/>
              <a:buNone/>
            </a:pPr>
            <a:endParaRPr dirty="0"/>
          </a:p>
          <a:p>
            <a:pPr marL="0" indent="0">
              <a:buSzPct val="129032"/>
              <a:buNone/>
            </a:pPr>
            <a:endParaRPr dirty="0"/>
          </a:p>
        </p:txBody>
      </p:sp>
      <p:pic>
        <p:nvPicPr>
          <p:cNvPr id="5122" name="Picture 2" descr="Agenda - Free of Charge Creative Commons Chalkboard image">
            <a:extLst>
              <a:ext uri="{FF2B5EF4-FFF2-40B4-BE49-F238E27FC236}">
                <a16:creationId xmlns:a16="http://schemas.microsoft.com/office/drawing/2014/main" id="{59CFBE7F-B8E7-2420-7605-C9DD679B3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427" y="7486857"/>
            <a:ext cx="7261811" cy="477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33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D746-9D82-0266-EC23-65AA4939B280}"/>
              </a:ext>
            </a:extLst>
          </p:cNvPr>
          <p:cNvSpPr>
            <a:spLocks noGrp="1"/>
          </p:cNvSpPr>
          <p:nvPr>
            <p:ph type="title"/>
          </p:nvPr>
        </p:nvSpPr>
        <p:spPr/>
        <p:txBody>
          <a:bodyPr/>
          <a:lstStyle/>
          <a:p>
            <a:r>
              <a:rPr lang="en-GB" dirty="0"/>
              <a:t>Catch up</a:t>
            </a:r>
          </a:p>
        </p:txBody>
      </p:sp>
      <p:sp>
        <p:nvSpPr>
          <p:cNvPr id="3" name="Text Placeholder 2">
            <a:extLst>
              <a:ext uri="{FF2B5EF4-FFF2-40B4-BE49-F238E27FC236}">
                <a16:creationId xmlns:a16="http://schemas.microsoft.com/office/drawing/2014/main" id="{0F9E927B-E2A1-3558-A6AB-C4CDCCF60BFF}"/>
              </a:ext>
            </a:extLst>
          </p:cNvPr>
          <p:cNvSpPr>
            <a:spLocks noGrp="1"/>
          </p:cNvSpPr>
          <p:nvPr>
            <p:ph type="body" idx="1"/>
          </p:nvPr>
        </p:nvSpPr>
        <p:spPr>
          <a:xfrm>
            <a:off x="1219121" y="3041374"/>
            <a:ext cx="21944172" cy="8857189"/>
          </a:xfrm>
        </p:spPr>
        <p:txBody>
          <a:bodyPr>
            <a:normAutofit fontScale="85000" lnSpcReduction="20000"/>
          </a:bodyPr>
          <a:lstStyle/>
          <a:p>
            <a:r>
              <a:rPr lang="en-GB" dirty="0"/>
              <a:t>Welcome back.</a:t>
            </a:r>
          </a:p>
          <a:p>
            <a:endParaRPr lang="en-GB" dirty="0"/>
          </a:p>
          <a:p>
            <a:r>
              <a:rPr lang="en-GB" dirty="0"/>
              <a:t>Share some positives from the term so far.</a:t>
            </a:r>
          </a:p>
          <a:p>
            <a:endParaRPr lang="en-GB" dirty="0"/>
          </a:p>
          <a:p>
            <a:r>
              <a:rPr lang="en-GB" dirty="0"/>
              <a:t>Discuss what have been the challenges of the term so far?</a:t>
            </a:r>
          </a:p>
          <a:p>
            <a:endParaRPr lang="en-GB" dirty="0"/>
          </a:p>
          <a:p>
            <a:pPr marL="101595" indent="0">
              <a:buNone/>
            </a:pPr>
            <a:br>
              <a:rPr lang="en-GB" dirty="0"/>
            </a:br>
            <a:br>
              <a:rPr lang="en-GB" dirty="0"/>
            </a:br>
            <a:r>
              <a:rPr lang="en-GB" dirty="0"/>
              <a:t>Try not to talk about results or year 11. We will share these later..</a:t>
            </a:r>
          </a:p>
          <a:p>
            <a:pPr marL="101595" indent="0">
              <a:buNone/>
            </a:pPr>
            <a:br>
              <a:rPr lang="en-GB" dirty="0"/>
            </a:br>
            <a:br>
              <a:rPr lang="en-GB" dirty="0"/>
            </a:br>
            <a:r>
              <a:rPr lang="en-GB" dirty="0"/>
              <a:t> </a:t>
            </a:r>
          </a:p>
        </p:txBody>
      </p:sp>
    </p:spTree>
    <p:extLst>
      <p:ext uri="{BB962C8B-B14F-4D97-AF65-F5344CB8AC3E}">
        <p14:creationId xmlns:p14="http://schemas.microsoft.com/office/powerpoint/2010/main" val="4142039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10000" dirty="0">
                <a:latin typeface="+mn-lt"/>
                <a:ea typeface="Calibri" panose="020F0502020204030204" pitchFamily="34" charset="0"/>
                <a:cs typeface="Times New Roman" panose="02020603050405020304" pitchFamily="18" charset="0"/>
              </a:rPr>
              <a:t>AQA</a:t>
            </a:r>
            <a:endParaRPr lang="en-GB" sz="10000" dirty="0"/>
          </a:p>
        </p:txBody>
      </p:sp>
    </p:spTree>
    <p:extLst>
      <p:ext uri="{BB962C8B-B14F-4D97-AF65-F5344CB8AC3E}">
        <p14:creationId xmlns:p14="http://schemas.microsoft.com/office/powerpoint/2010/main" val="389059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8000" dirty="0">
                <a:latin typeface="+mn-lt"/>
                <a:ea typeface="Calibri" panose="020F0502020204030204" pitchFamily="34" charset="0"/>
                <a:cs typeface="Times New Roman" panose="02020603050405020304" pitchFamily="18" charset="0"/>
              </a:rPr>
              <a:t>Science updates</a:t>
            </a:r>
            <a:endParaRPr lang="en-GB" sz="8000" dirty="0"/>
          </a:p>
        </p:txBody>
      </p:sp>
    </p:spTree>
    <p:extLst>
      <p:ext uri="{BB962C8B-B14F-4D97-AF65-F5344CB8AC3E}">
        <p14:creationId xmlns:p14="http://schemas.microsoft.com/office/powerpoint/2010/main" val="356150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D8DF-387A-4BD7-9526-CFBF8D86E852}"/>
              </a:ext>
            </a:extLst>
          </p:cNvPr>
          <p:cNvSpPr>
            <a:spLocks noGrp="1"/>
          </p:cNvSpPr>
          <p:nvPr>
            <p:ph type="title"/>
          </p:nvPr>
        </p:nvSpPr>
        <p:spPr/>
        <p:txBody>
          <a:bodyPr/>
          <a:lstStyle/>
          <a:p>
            <a:r>
              <a:rPr lang="en-GB" dirty="0"/>
              <a:t>CLEAPSS Safety Conference</a:t>
            </a:r>
          </a:p>
        </p:txBody>
      </p:sp>
      <p:sp>
        <p:nvSpPr>
          <p:cNvPr id="3" name="Text Placeholder 2">
            <a:extLst>
              <a:ext uri="{FF2B5EF4-FFF2-40B4-BE49-F238E27FC236}">
                <a16:creationId xmlns:a16="http://schemas.microsoft.com/office/drawing/2014/main" id="{092B5EF3-7342-6528-2C06-5ED9663E5B6B}"/>
              </a:ext>
            </a:extLst>
          </p:cNvPr>
          <p:cNvSpPr>
            <a:spLocks noGrp="1"/>
          </p:cNvSpPr>
          <p:nvPr>
            <p:ph type="body" idx="1"/>
          </p:nvPr>
        </p:nvSpPr>
        <p:spPr/>
        <p:txBody>
          <a:bodyPr>
            <a:normAutofit lnSpcReduction="10000"/>
          </a:bodyPr>
          <a:lstStyle/>
          <a:p>
            <a:pPr marL="101595" indent="0">
              <a:buNone/>
            </a:pPr>
            <a:r>
              <a:rPr lang="en-GB" dirty="0"/>
              <a:t>Key Updates:</a:t>
            </a:r>
          </a:p>
          <a:p>
            <a:endParaRPr lang="en-GB" dirty="0"/>
          </a:p>
          <a:p>
            <a:r>
              <a:rPr lang="en-GB" dirty="0"/>
              <a:t>Individual logins for CLEAPSS website</a:t>
            </a:r>
            <a:br>
              <a:rPr lang="en-GB" dirty="0"/>
            </a:br>
            <a:endParaRPr lang="en-GB" dirty="0"/>
          </a:p>
          <a:p>
            <a:r>
              <a:rPr lang="en-GB" dirty="0"/>
              <a:t>Radium cup sources (L93)</a:t>
            </a:r>
            <a:br>
              <a:rPr lang="en-GB" dirty="0"/>
            </a:br>
            <a:endParaRPr lang="en-GB" dirty="0"/>
          </a:p>
          <a:p>
            <a:r>
              <a:rPr lang="en-GB" dirty="0"/>
              <a:t>Risk assessments in Science (PS090)</a:t>
            </a:r>
            <a:br>
              <a:rPr lang="en-GB" dirty="0"/>
            </a:br>
            <a:endParaRPr lang="en-GB" dirty="0"/>
          </a:p>
          <a:p>
            <a:r>
              <a:rPr lang="en-GB" dirty="0"/>
              <a:t>Top 20 Hazards found during H&amp;S inspections (GL238)</a:t>
            </a:r>
          </a:p>
        </p:txBody>
      </p:sp>
    </p:spTree>
    <p:extLst>
      <p:ext uri="{BB962C8B-B14F-4D97-AF65-F5344CB8AC3E}">
        <p14:creationId xmlns:p14="http://schemas.microsoft.com/office/powerpoint/2010/main" val="3001220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D8DF-387A-4BD7-9526-CFBF8D86E852}"/>
              </a:ext>
            </a:extLst>
          </p:cNvPr>
          <p:cNvSpPr>
            <a:spLocks noGrp="1"/>
          </p:cNvSpPr>
          <p:nvPr>
            <p:ph type="title"/>
          </p:nvPr>
        </p:nvSpPr>
        <p:spPr/>
        <p:txBody>
          <a:bodyPr/>
          <a:lstStyle/>
          <a:p>
            <a:r>
              <a:rPr lang="en-GB" dirty="0"/>
              <a:t>Safety Audit</a:t>
            </a:r>
          </a:p>
        </p:txBody>
      </p:sp>
      <p:sp>
        <p:nvSpPr>
          <p:cNvPr id="3" name="Text Placeholder 2">
            <a:extLst>
              <a:ext uri="{FF2B5EF4-FFF2-40B4-BE49-F238E27FC236}">
                <a16:creationId xmlns:a16="http://schemas.microsoft.com/office/drawing/2014/main" id="{092B5EF3-7342-6528-2C06-5ED9663E5B6B}"/>
              </a:ext>
            </a:extLst>
          </p:cNvPr>
          <p:cNvSpPr>
            <a:spLocks noGrp="1"/>
          </p:cNvSpPr>
          <p:nvPr>
            <p:ph type="body" idx="1"/>
          </p:nvPr>
        </p:nvSpPr>
        <p:spPr/>
        <p:txBody>
          <a:bodyPr>
            <a:normAutofit/>
          </a:bodyPr>
          <a:lstStyle/>
          <a:p>
            <a:pPr marL="101595" indent="0">
              <a:buNone/>
            </a:pPr>
            <a:r>
              <a:rPr lang="en-GB" dirty="0"/>
              <a:t>Low response.</a:t>
            </a:r>
          </a:p>
          <a:p>
            <a:pPr marL="101595" indent="0">
              <a:buNone/>
            </a:pPr>
            <a:endParaRPr lang="en-GB" dirty="0"/>
          </a:p>
          <a:p>
            <a:pPr marL="101595" indent="0">
              <a:buNone/>
            </a:pPr>
            <a:r>
              <a:rPr lang="en-GB" dirty="0"/>
              <a:t>Deadline extended to 25</a:t>
            </a:r>
            <a:r>
              <a:rPr lang="en-GB" baseline="30000" dirty="0"/>
              <a:t>th</a:t>
            </a:r>
            <a:r>
              <a:rPr lang="en-GB" dirty="0"/>
              <a:t> November.</a:t>
            </a:r>
          </a:p>
          <a:p>
            <a:pPr marL="101595" indent="0">
              <a:buNone/>
            </a:pPr>
            <a:endParaRPr lang="en-GB" dirty="0"/>
          </a:p>
          <a:p>
            <a:pPr marL="101595" indent="0">
              <a:buNone/>
            </a:pPr>
            <a:r>
              <a:rPr lang="en-GB" dirty="0"/>
              <a:t>Compulsory for Maintained Schools</a:t>
            </a:r>
          </a:p>
          <a:p>
            <a:pPr marL="101595" indent="0">
              <a:buNone/>
            </a:pPr>
            <a:endParaRPr lang="en-GB" dirty="0"/>
          </a:p>
          <a:p>
            <a:pPr marL="101595" indent="0">
              <a:buNone/>
            </a:pPr>
            <a:r>
              <a:rPr lang="en-GB" dirty="0">
                <a:hlinkClick r:id="rId2"/>
              </a:rPr>
              <a:t>https://forms.office.com/e/DAxW83CBW0</a:t>
            </a:r>
            <a:endParaRPr lang="en-GB" dirty="0"/>
          </a:p>
          <a:p>
            <a:pPr marL="101595" indent="0">
              <a:buNone/>
            </a:pPr>
            <a:endParaRPr lang="en-GB" dirty="0"/>
          </a:p>
        </p:txBody>
      </p:sp>
    </p:spTree>
    <p:extLst>
      <p:ext uri="{BB962C8B-B14F-4D97-AF65-F5344CB8AC3E}">
        <p14:creationId xmlns:p14="http://schemas.microsoft.com/office/powerpoint/2010/main" val="2266311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7112-9F4D-BB6E-EA57-BE900527EFD4}"/>
              </a:ext>
            </a:extLst>
          </p:cNvPr>
          <p:cNvSpPr>
            <a:spLocks noGrp="1"/>
          </p:cNvSpPr>
          <p:nvPr>
            <p:ph type="title"/>
          </p:nvPr>
        </p:nvSpPr>
        <p:spPr/>
        <p:txBody>
          <a:bodyPr/>
          <a:lstStyle/>
          <a:p>
            <a:r>
              <a:rPr lang="en-GB" dirty="0"/>
              <a:t>Brian Cox- Secondary resources </a:t>
            </a:r>
          </a:p>
        </p:txBody>
      </p:sp>
      <p:sp>
        <p:nvSpPr>
          <p:cNvPr id="3" name="Text Placeholder 2">
            <a:extLst>
              <a:ext uri="{FF2B5EF4-FFF2-40B4-BE49-F238E27FC236}">
                <a16:creationId xmlns:a16="http://schemas.microsoft.com/office/drawing/2014/main" id="{3A98A98C-5B85-C149-D11C-87AF4957E47A}"/>
              </a:ext>
            </a:extLst>
          </p:cNvPr>
          <p:cNvSpPr>
            <a:spLocks noGrp="1"/>
          </p:cNvSpPr>
          <p:nvPr>
            <p:ph type="body" idx="1"/>
          </p:nvPr>
        </p:nvSpPr>
        <p:spPr/>
        <p:txBody>
          <a:bodyPr/>
          <a:lstStyle/>
          <a:p>
            <a:r>
              <a:rPr lang="en-GB" dirty="0"/>
              <a:t>Brian Cox and the Royal Society have teamed up to provide some resources for KS3  </a:t>
            </a:r>
            <a:r>
              <a:rPr lang="en-GB" dirty="0">
                <a:hlinkClick r:id="rId2"/>
              </a:rPr>
              <a:t>Brian Cox school experiments - secondary level | Royal Society</a:t>
            </a:r>
            <a:endParaRPr lang="en-GB" dirty="0"/>
          </a:p>
        </p:txBody>
      </p:sp>
      <p:pic>
        <p:nvPicPr>
          <p:cNvPr id="5" name="Picture 4">
            <a:extLst>
              <a:ext uri="{FF2B5EF4-FFF2-40B4-BE49-F238E27FC236}">
                <a16:creationId xmlns:a16="http://schemas.microsoft.com/office/drawing/2014/main" id="{5DAAD440-E635-0DB9-0212-9C39747CA3FE}"/>
              </a:ext>
            </a:extLst>
          </p:cNvPr>
          <p:cNvPicPr>
            <a:picLocks noChangeAspect="1"/>
          </p:cNvPicPr>
          <p:nvPr/>
        </p:nvPicPr>
        <p:blipFill>
          <a:blip r:embed="rId3"/>
          <a:stretch>
            <a:fillRect/>
          </a:stretch>
        </p:blipFill>
        <p:spPr>
          <a:xfrm>
            <a:off x="6508759" y="6858000"/>
            <a:ext cx="11722702" cy="5315223"/>
          </a:xfrm>
          <a:prstGeom prst="rect">
            <a:avLst/>
          </a:prstGeom>
        </p:spPr>
      </p:pic>
    </p:spTree>
    <p:extLst>
      <p:ext uri="{BB962C8B-B14F-4D97-AF65-F5344CB8AC3E}">
        <p14:creationId xmlns:p14="http://schemas.microsoft.com/office/powerpoint/2010/main" val="1454371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3703410" y="-256111"/>
            <a:ext cx="12261402" cy="2285851"/>
          </a:xfrm>
          <a:prstGeom prst="rect">
            <a:avLst/>
          </a:prstGeom>
          <a:noFill/>
          <a:ln>
            <a:noFill/>
          </a:ln>
        </p:spPr>
        <p:txBody>
          <a:bodyPr spcFirstLastPara="1" wrap="square" lIns="182838" tIns="91394" rIns="182838" bIns="91394" anchor="ctr" anchorCtr="0">
            <a:noAutofit/>
          </a:bodyPr>
          <a:lstStyle/>
          <a:p>
            <a:r>
              <a:rPr lang="en-GB" b="1"/>
              <a:t>Welcome</a:t>
            </a:r>
            <a:endParaRPr b="1"/>
          </a:p>
        </p:txBody>
      </p:sp>
      <p:pic>
        <p:nvPicPr>
          <p:cNvPr id="71" name="Google Shape;71;p2"/>
          <p:cNvPicPr preferRelativeResize="0"/>
          <p:nvPr/>
        </p:nvPicPr>
        <p:blipFill rotWithShape="1">
          <a:blip r:embed="rId3">
            <a:alphaModFix/>
          </a:blip>
          <a:srcRect l="6202" r="16841"/>
          <a:stretch/>
        </p:blipFill>
        <p:spPr>
          <a:xfrm>
            <a:off x="14184488" y="3902256"/>
            <a:ext cx="2446993" cy="2830116"/>
          </a:xfrm>
          <a:prstGeom prst="rect">
            <a:avLst/>
          </a:prstGeom>
          <a:noFill/>
          <a:ln>
            <a:noFill/>
          </a:ln>
        </p:spPr>
      </p:pic>
      <p:sp>
        <p:nvSpPr>
          <p:cNvPr id="72" name="Google Shape;72;p2"/>
          <p:cNvSpPr txBox="1"/>
          <p:nvPr/>
        </p:nvSpPr>
        <p:spPr>
          <a:xfrm>
            <a:off x="1462454" y="1492152"/>
            <a:ext cx="12261402" cy="10015286"/>
          </a:xfrm>
          <a:prstGeom prst="rect">
            <a:avLst/>
          </a:prstGeom>
          <a:noFill/>
          <a:ln>
            <a:noFill/>
          </a:ln>
        </p:spPr>
        <p:txBody>
          <a:bodyPr spcFirstLastPara="1" wrap="square" lIns="182838" tIns="182838" rIns="182838" bIns="182838" anchor="t" anchorCtr="0">
            <a:spAutoFit/>
          </a:bodyPr>
          <a:lstStyle/>
          <a:p>
            <a:pPr marL="723864" indent="-723864">
              <a:lnSpc>
                <a:spcPct val="70000"/>
              </a:lnSpc>
              <a:buClr>
                <a:srgbClr val="000000"/>
              </a:buClr>
              <a:buSzPts val="1100"/>
            </a:pPr>
            <a:endParaRPr lang="en-GB" sz="4600" kern="0" dirty="0">
              <a:solidFill>
                <a:srgbClr val="000000"/>
              </a:solidFill>
              <a:latin typeface="Arial"/>
              <a:ea typeface="Arial"/>
              <a:cs typeface="Arial"/>
              <a:sym typeface="Arial"/>
            </a:endParaRPr>
          </a:p>
          <a:p>
            <a:pPr marL="723864" indent="-723864">
              <a:lnSpc>
                <a:spcPct val="70000"/>
              </a:lnSpc>
              <a:buClr>
                <a:srgbClr val="000000"/>
              </a:buClr>
              <a:buSzPts val="1100"/>
            </a:pPr>
            <a:endParaRPr lang="en-GB" sz="4600" kern="0" dirty="0">
              <a:solidFill>
                <a:srgbClr val="000000"/>
              </a:solidFill>
              <a:latin typeface="Arial"/>
              <a:ea typeface="Arial"/>
              <a:cs typeface="Arial"/>
              <a:sym typeface="Arial"/>
            </a:endParaRPr>
          </a:p>
          <a:p>
            <a:pPr marL="723864" indent="-723864">
              <a:lnSpc>
                <a:spcPct val="70000"/>
              </a:lnSpc>
              <a:buClr>
                <a:srgbClr val="000000"/>
              </a:buClr>
              <a:buSzPts val="1100"/>
            </a:pPr>
            <a:r>
              <a:rPr lang="en-GB" sz="4600" kern="0" dirty="0">
                <a:solidFill>
                  <a:srgbClr val="000000"/>
                </a:solidFill>
                <a:latin typeface="Arial"/>
                <a:ea typeface="Arial"/>
                <a:cs typeface="Arial"/>
                <a:sym typeface="Arial"/>
              </a:rPr>
              <a:t>The HIAS Science Team:</a:t>
            </a:r>
            <a:endParaRPr sz="4600" kern="0" dirty="0">
              <a:solidFill>
                <a:srgbClr val="000000"/>
              </a:solidFill>
              <a:latin typeface="Arial"/>
              <a:ea typeface="Arial"/>
              <a:cs typeface="Arial"/>
              <a:sym typeface="Arial"/>
            </a:endParaRPr>
          </a:p>
          <a:p>
            <a:pPr marL="723864" indent="-723864">
              <a:lnSpc>
                <a:spcPct val="70000"/>
              </a:lnSpc>
              <a:buClr>
                <a:srgbClr val="000000"/>
              </a:buClr>
              <a:buSzPts val="1100"/>
            </a:pP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lang="en-GB"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b="1" kern="0" dirty="0">
                <a:solidFill>
                  <a:srgbClr val="000000"/>
                </a:solidFill>
                <a:latin typeface="Arial"/>
                <a:ea typeface="Arial"/>
                <a:cs typeface="Arial"/>
                <a:sym typeface="Arial"/>
              </a:rPr>
              <a:t> Kevin Neil </a:t>
            </a: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(County Science Inspector/Adviser)</a:t>
            </a: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Radiation Protection Officer</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a:t>
            </a:r>
            <a:r>
              <a:rPr lang="en-GB" sz="3366" u="sng" kern="0" dirty="0">
                <a:solidFill>
                  <a:srgbClr val="0000FF"/>
                </a:solidFill>
                <a:latin typeface="Arial"/>
                <a:ea typeface="Arial"/>
                <a:cs typeface="Arial"/>
                <a:sym typeface="Arial"/>
                <a:hlinkClick r:id="rId4"/>
              </a:rPr>
              <a:t>kevin.neil@hants.gov.uk</a:t>
            </a:r>
            <a:endParaRPr sz="3366" kern="0" dirty="0">
              <a:solidFill>
                <a:srgbClr val="888888"/>
              </a:solidFill>
              <a:latin typeface="Arial"/>
              <a:ea typeface="Arial"/>
              <a:cs typeface="Arial"/>
              <a:sym typeface="Arial"/>
            </a:endParaRPr>
          </a:p>
          <a:p>
            <a:pPr algn="ctr">
              <a:buClr>
                <a:srgbClr val="888888"/>
              </a:buClr>
              <a:buSzPts val="2800"/>
            </a:pPr>
            <a:endParaRPr sz="3366" kern="0" dirty="0">
              <a:solidFill>
                <a:srgbClr val="888888"/>
              </a:solidFill>
              <a:latin typeface="Arial"/>
              <a:ea typeface="Arial"/>
              <a:cs typeface="Arial"/>
              <a:sym typeface="Arial"/>
            </a:endParaRPr>
          </a:p>
          <a:p>
            <a:pPr algn="ctr">
              <a:buClr>
                <a:srgbClr val="888888"/>
              </a:buClr>
              <a:buSzPts val="2800"/>
            </a:pPr>
            <a:endParaRPr sz="4600" b="1"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b="1" kern="0" dirty="0">
                <a:solidFill>
                  <a:srgbClr val="000000"/>
                </a:solidFill>
                <a:latin typeface="Arial"/>
                <a:ea typeface="Arial"/>
                <a:cs typeface="Arial"/>
                <a:sym typeface="Arial"/>
              </a:rPr>
              <a:t> Emma Cooper </a:t>
            </a:r>
            <a:br>
              <a:rPr lang="en-GB" sz="4600" kern="0" dirty="0">
                <a:solidFill>
                  <a:srgbClr val="000000"/>
                </a:solidFill>
                <a:latin typeface="Arial"/>
                <a:ea typeface="Arial"/>
                <a:cs typeface="Arial"/>
                <a:sym typeface="Arial"/>
              </a:rPr>
            </a:br>
            <a:r>
              <a:rPr lang="en-GB" sz="4600" kern="0" dirty="0">
                <a:solidFill>
                  <a:srgbClr val="000000"/>
                </a:solidFill>
                <a:latin typeface="Arial"/>
                <a:ea typeface="Arial"/>
                <a:cs typeface="Arial"/>
                <a:sym typeface="Arial"/>
              </a:rPr>
              <a:t>(General Inspector/Advisor for Science)</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3366" u="sng" kern="0" dirty="0">
                <a:solidFill>
                  <a:srgbClr val="0000FF"/>
                </a:solidFill>
                <a:latin typeface="Arial"/>
                <a:ea typeface="Arial"/>
                <a:cs typeface="Arial"/>
                <a:sym typeface="Arial"/>
                <a:hlinkClick r:id="rId5"/>
              </a:rPr>
              <a:t>emma.cooper3@hants.gov.uk</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sz="4600" kern="0" dirty="0">
              <a:solidFill>
                <a:srgbClr val="000000"/>
              </a:solidFill>
              <a:latin typeface="Arial"/>
              <a:ea typeface="Arial"/>
              <a:cs typeface="Arial"/>
              <a:sym typeface="Arial"/>
            </a:endParaRPr>
          </a:p>
        </p:txBody>
      </p:sp>
      <p:pic>
        <p:nvPicPr>
          <p:cNvPr id="73" name="Google Shape;73;p2"/>
          <p:cNvPicPr preferRelativeResize="0"/>
          <p:nvPr/>
        </p:nvPicPr>
        <p:blipFill rotWithShape="1">
          <a:blip r:embed="rId6">
            <a:alphaModFix/>
          </a:blip>
          <a:srcRect r="4095"/>
          <a:stretch/>
        </p:blipFill>
        <p:spPr>
          <a:xfrm>
            <a:off x="14184493" y="7644521"/>
            <a:ext cx="2446991" cy="2830116"/>
          </a:xfrm>
          <a:prstGeom prst="rect">
            <a:avLst/>
          </a:prstGeom>
          <a:noFill/>
          <a:ln>
            <a:noFill/>
          </a:ln>
        </p:spPr>
      </p:pic>
    </p:spTree>
    <p:extLst>
      <p:ext uri="{BB962C8B-B14F-4D97-AF65-F5344CB8AC3E}">
        <p14:creationId xmlns:p14="http://schemas.microsoft.com/office/powerpoint/2010/main" val="190451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2709275" y="5011208"/>
            <a:ext cx="18963861" cy="3693584"/>
          </a:xfrm>
        </p:spPr>
        <p:txBody>
          <a:bodyPr/>
          <a:lstStyle/>
          <a:p>
            <a:pPr marL="685766" indent="-685766" algn="ctr">
              <a:lnSpc>
                <a:spcPct val="107000"/>
              </a:lnSpc>
            </a:pPr>
            <a:r>
              <a:rPr lang="en-GB" sz="9600" dirty="0">
                <a:latin typeface="+mn-lt"/>
                <a:ea typeface="Calibri" panose="020F0502020204030204" pitchFamily="34" charset="0"/>
                <a:cs typeface="Times New Roman" panose="02020603050405020304" pitchFamily="18" charset="0"/>
              </a:rPr>
              <a:t>Summer 2024 results, lessons learned, actions taken</a:t>
            </a:r>
          </a:p>
        </p:txBody>
      </p:sp>
    </p:spTree>
    <p:extLst>
      <p:ext uri="{BB962C8B-B14F-4D97-AF65-F5344CB8AC3E}">
        <p14:creationId xmlns:p14="http://schemas.microsoft.com/office/powerpoint/2010/main" val="2923982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Summer 2024 initial analysis</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p:txBody>
          <a:bodyPr>
            <a:normAutofit/>
          </a:bodyPr>
          <a:lstStyle/>
          <a:p>
            <a:r>
              <a:rPr lang="en-GB" dirty="0"/>
              <a:t>Entries</a:t>
            </a:r>
          </a:p>
          <a:p>
            <a:endParaRPr lang="en-GB" dirty="0"/>
          </a:p>
          <a:p>
            <a:r>
              <a:rPr lang="en-GB" dirty="0"/>
              <a:t>Combined </a:t>
            </a:r>
          </a:p>
          <a:p>
            <a:r>
              <a:rPr lang="en-GB" dirty="0"/>
              <a:t>Bio</a:t>
            </a:r>
          </a:p>
          <a:p>
            <a:r>
              <a:rPr lang="en-GB" dirty="0"/>
              <a:t>Chem </a:t>
            </a:r>
          </a:p>
          <a:p>
            <a:r>
              <a:rPr lang="en-GB" dirty="0"/>
              <a:t>Physics</a:t>
            </a:r>
          </a:p>
          <a:p>
            <a:r>
              <a:rPr lang="en-GB" dirty="0"/>
              <a:t>Hampshire and National </a:t>
            </a:r>
          </a:p>
        </p:txBody>
      </p:sp>
    </p:spTree>
    <p:extLst>
      <p:ext uri="{BB962C8B-B14F-4D97-AF65-F5344CB8AC3E}">
        <p14:creationId xmlns:p14="http://schemas.microsoft.com/office/powerpoint/2010/main" val="3937995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Summer 2024 initial analysis</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p:txBody>
          <a:bodyPr>
            <a:normAutofit/>
          </a:bodyPr>
          <a:lstStyle/>
          <a:p>
            <a:r>
              <a:rPr lang="en-GB" dirty="0"/>
              <a:t>Entries</a:t>
            </a:r>
          </a:p>
          <a:p>
            <a:endParaRPr lang="en-GB" dirty="0"/>
          </a:p>
          <a:p>
            <a:r>
              <a:rPr lang="en-GB" dirty="0"/>
              <a:t>Combined </a:t>
            </a:r>
          </a:p>
        </p:txBody>
      </p:sp>
      <p:pic>
        <p:nvPicPr>
          <p:cNvPr id="5" name="Picture 4">
            <a:extLst>
              <a:ext uri="{FF2B5EF4-FFF2-40B4-BE49-F238E27FC236}">
                <a16:creationId xmlns:a16="http://schemas.microsoft.com/office/drawing/2014/main" id="{130D549D-1EEE-8FAC-AB5F-21816C48B327}"/>
              </a:ext>
            </a:extLst>
          </p:cNvPr>
          <p:cNvPicPr>
            <a:picLocks noChangeAspect="1"/>
          </p:cNvPicPr>
          <p:nvPr/>
        </p:nvPicPr>
        <p:blipFill>
          <a:blip r:embed="rId2"/>
          <a:stretch>
            <a:fillRect/>
          </a:stretch>
        </p:blipFill>
        <p:spPr>
          <a:xfrm>
            <a:off x="1473018" y="6858000"/>
            <a:ext cx="9382535" cy="1848970"/>
          </a:xfrm>
          <a:prstGeom prst="rect">
            <a:avLst/>
          </a:prstGeom>
        </p:spPr>
      </p:pic>
      <p:pic>
        <p:nvPicPr>
          <p:cNvPr id="7" name="Picture 6">
            <a:extLst>
              <a:ext uri="{FF2B5EF4-FFF2-40B4-BE49-F238E27FC236}">
                <a16:creationId xmlns:a16="http://schemas.microsoft.com/office/drawing/2014/main" id="{3FADD638-C506-71DA-B65A-E128DFF626C5}"/>
              </a:ext>
            </a:extLst>
          </p:cNvPr>
          <p:cNvPicPr>
            <a:picLocks noChangeAspect="1"/>
          </p:cNvPicPr>
          <p:nvPr/>
        </p:nvPicPr>
        <p:blipFill>
          <a:blip r:embed="rId3"/>
          <a:stretch>
            <a:fillRect/>
          </a:stretch>
        </p:blipFill>
        <p:spPr>
          <a:xfrm>
            <a:off x="13546739" y="4547621"/>
            <a:ext cx="8298795" cy="1684066"/>
          </a:xfrm>
          <a:prstGeom prst="rect">
            <a:avLst/>
          </a:prstGeom>
        </p:spPr>
      </p:pic>
      <p:pic>
        <p:nvPicPr>
          <p:cNvPr id="9" name="Picture 8">
            <a:extLst>
              <a:ext uri="{FF2B5EF4-FFF2-40B4-BE49-F238E27FC236}">
                <a16:creationId xmlns:a16="http://schemas.microsoft.com/office/drawing/2014/main" id="{A6114179-399E-76ED-8004-B7748A8C3BD1}"/>
              </a:ext>
            </a:extLst>
          </p:cNvPr>
          <p:cNvPicPr>
            <a:picLocks noChangeAspect="1"/>
          </p:cNvPicPr>
          <p:nvPr/>
        </p:nvPicPr>
        <p:blipFill>
          <a:blip r:embed="rId4"/>
          <a:stretch>
            <a:fillRect/>
          </a:stretch>
        </p:blipFill>
        <p:spPr>
          <a:xfrm>
            <a:off x="13546739" y="6642281"/>
            <a:ext cx="8385598" cy="1684065"/>
          </a:xfrm>
          <a:prstGeom prst="rect">
            <a:avLst/>
          </a:prstGeom>
        </p:spPr>
      </p:pic>
      <p:pic>
        <p:nvPicPr>
          <p:cNvPr id="11" name="Picture 10">
            <a:extLst>
              <a:ext uri="{FF2B5EF4-FFF2-40B4-BE49-F238E27FC236}">
                <a16:creationId xmlns:a16="http://schemas.microsoft.com/office/drawing/2014/main" id="{E8A11A45-9FBB-313B-7D5B-829F971FF64B}"/>
              </a:ext>
            </a:extLst>
          </p:cNvPr>
          <p:cNvPicPr>
            <a:picLocks noChangeAspect="1"/>
          </p:cNvPicPr>
          <p:nvPr/>
        </p:nvPicPr>
        <p:blipFill>
          <a:blip r:embed="rId5"/>
          <a:stretch>
            <a:fillRect/>
          </a:stretch>
        </p:blipFill>
        <p:spPr>
          <a:xfrm>
            <a:off x="13546738" y="8659081"/>
            <a:ext cx="8298795" cy="1684064"/>
          </a:xfrm>
          <a:prstGeom prst="rect">
            <a:avLst/>
          </a:prstGeom>
        </p:spPr>
      </p:pic>
    </p:spTree>
    <p:extLst>
      <p:ext uri="{BB962C8B-B14F-4D97-AF65-F5344CB8AC3E}">
        <p14:creationId xmlns:p14="http://schemas.microsoft.com/office/powerpoint/2010/main" val="676001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Summer 2024 initial analysis</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p:txBody>
          <a:bodyPr>
            <a:normAutofit/>
          </a:bodyPr>
          <a:lstStyle/>
          <a:p>
            <a:pPr marL="101595" indent="0">
              <a:buNone/>
            </a:pPr>
            <a:r>
              <a:rPr lang="en-GB" dirty="0"/>
              <a:t>Combined Science</a:t>
            </a:r>
          </a:p>
        </p:txBody>
      </p:sp>
      <p:pic>
        <p:nvPicPr>
          <p:cNvPr id="6" name="Picture 5">
            <a:extLst>
              <a:ext uri="{FF2B5EF4-FFF2-40B4-BE49-F238E27FC236}">
                <a16:creationId xmlns:a16="http://schemas.microsoft.com/office/drawing/2014/main" id="{65B26BE0-BA5B-4C73-4E7C-DA00278E654A}"/>
              </a:ext>
            </a:extLst>
          </p:cNvPr>
          <p:cNvPicPr>
            <a:picLocks noChangeAspect="1"/>
          </p:cNvPicPr>
          <p:nvPr/>
        </p:nvPicPr>
        <p:blipFill>
          <a:blip r:embed="rId2"/>
          <a:stretch>
            <a:fillRect/>
          </a:stretch>
        </p:blipFill>
        <p:spPr>
          <a:xfrm>
            <a:off x="1424233" y="5169220"/>
            <a:ext cx="8974063" cy="2659976"/>
          </a:xfrm>
          <a:prstGeom prst="rect">
            <a:avLst/>
          </a:prstGeom>
        </p:spPr>
      </p:pic>
      <p:pic>
        <p:nvPicPr>
          <p:cNvPr id="10" name="Picture 9">
            <a:extLst>
              <a:ext uri="{FF2B5EF4-FFF2-40B4-BE49-F238E27FC236}">
                <a16:creationId xmlns:a16="http://schemas.microsoft.com/office/drawing/2014/main" id="{F8F062BB-0402-ADC8-B6CB-0FD77019BF06}"/>
              </a:ext>
            </a:extLst>
          </p:cNvPr>
          <p:cNvPicPr>
            <a:picLocks noChangeAspect="1"/>
          </p:cNvPicPr>
          <p:nvPr/>
        </p:nvPicPr>
        <p:blipFill>
          <a:blip r:embed="rId3"/>
          <a:stretch>
            <a:fillRect/>
          </a:stretch>
        </p:blipFill>
        <p:spPr>
          <a:xfrm>
            <a:off x="12442666" y="5091238"/>
            <a:ext cx="8974063" cy="2923150"/>
          </a:xfrm>
          <a:prstGeom prst="rect">
            <a:avLst/>
          </a:prstGeom>
        </p:spPr>
      </p:pic>
      <p:pic>
        <p:nvPicPr>
          <p:cNvPr id="13" name="Picture 12">
            <a:extLst>
              <a:ext uri="{FF2B5EF4-FFF2-40B4-BE49-F238E27FC236}">
                <a16:creationId xmlns:a16="http://schemas.microsoft.com/office/drawing/2014/main" id="{55102E9E-63C9-9BAA-BBC2-25792E375E4D}"/>
              </a:ext>
            </a:extLst>
          </p:cNvPr>
          <p:cNvPicPr>
            <a:picLocks noChangeAspect="1"/>
          </p:cNvPicPr>
          <p:nvPr/>
        </p:nvPicPr>
        <p:blipFill>
          <a:blip r:embed="rId4"/>
          <a:stretch>
            <a:fillRect/>
          </a:stretch>
        </p:blipFill>
        <p:spPr>
          <a:xfrm>
            <a:off x="1565346" y="8708315"/>
            <a:ext cx="8832950" cy="2812803"/>
          </a:xfrm>
          <a:prstGeom prst="rect">
            <a:avLst/>
          </a:prstGeom>
        </p:spPr>
      </p:pic>
      <p:pic>
        <p:nvPicPr>
          <p:cNvPr id="15" name="Picture 14">
            <a:extLst>
              <a:ext uri="{FF2B5EF4-FFF2-40B4-BE49-F238E27FC236}">
                <a16:creationId xmlns:a16="http://schemas.microsoft.com/office/drawing/2014/main" id="{886451F8-F7C1-BFA2-318A-1ADE1B4CC679}"/>
              </a:ext>
            </a:extLst>
          </p:cNvPr>
          <p:cNvPicPr>
            <a:picLocks noChangeAspect="1"/>
          </p:cNvPicPr>
          <p:nvPr/>
        </p:nvPicPr>
        <p:blipFill>
          <a:blip r:embed="rId5"/>
          <a:stretch>
            <a:fillRect/>
          </a:stretch>
        </p:blipFill>
        <p:spPr>
          <a:xfrm>
            <a:off x="12442666" y="8550074"/>
            <a:ext cx="9489657" cy="2812803"/>
          </a:xfrm>
          <a:prstGeom prst="rect">
            <a:avLst/>
          </a:prstGeom>
        </p:spPr>
      </p:pic>
      <p:sp>
        <p:nvSpPr>
          <p:cNvPr id="16" name="Circle: Hollow 15">
            <a:extLst>
              <a:ext uri="{FF2B5EF4-FFF2-40B4-BE49-F238E27FC236}">
                <a16:creationId xmlns:a16="http://schemas.microsoft.com/office/drawing/2014/main" id="{7B40E74F-859D-F83F-2A2E-8956F0580E60}"/>
              </a:ext>
            </a:extLst>
          </p:cNvPr>
          <p:cNvSpPr/>
          <p:nvPr/>
        </p:nvSpPr>
        <p:spPr>
          <a:xfrm>
            <a:off x="5770527" y="5165926"/>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ircle: Hollow 16">
            <a:extLst>
              <a:ext uri="{FF2B5EF4-FFF2-40B4-BE49-F238E27FC236}">
                <a16:creationId xmlns:a16="http://schemas.microsoft.com/office/drawing/2014/main" id="{ACC97E38-503F-170B-E114-F1BF7F8C0103}"/>
              </a:ext>
            </a:extLst>
          </p:cNvPr>
          <p:cNvSpPr/>
          <p:nvPr/>
        </p:nvSpPr>
        <p:spPr>
          <a:xfrm>
            <a:off x="16521336" y="5165926"/>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ircle: Hollow 17">
            <a:extLst>
              <a:ext uri="{FF2B5EF4-FFF2-40B4-BE49-F238E27FC236}">
                <a16:creationId xmlns:a16="http://schemas.microsoft.com/office/drawing/2014/main" id="{52BE1AA6-7592-D440-9982-62F47EB99C7D}"/>
              </a:ext>
            </a:extLst>
          </p:cNvPr>
          <p:cNvSpPr/>
          <p:nvPr/>
        </p:nvSpPr>
        <p:spPr>
          <a:xfrm>
            <a:off x="5519068" y="9219889"/>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ircle: Hollow 18">
            <a:extLst>
              <a:ext uri="{FF2B5EF4-FFF2-40B4-BE49-F238E27FC236}">
                <a16:creationId xmlns:a16="http://schemas.microsoft.com/office/drawing/2014/main" id="{81D63320-3546-75CD-0BA0-DFA351DB1AC2}"/>
              </a:ext>
            </a:extLst>
          </p:cNvPr>
          <p:cNvSpPr/>
          <p:nvPr/>
        </p:nvSpPr>
        <p:spPr>
          <a:xfrm>
            <a:off x="17061757" y="8737920"/>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51514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Summer 2024 initial analysis</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p:txBody>
          <a:bodyPr>
            <a:normAutofit/>
          </a:bodyPr>
          <a:lstStyle/>
          <a:p>
            <a:pPr marL="101595" indent="0">
              <a:buNone/>
            </a:pPr>
            <a:r>
              <a:rPr lang="en-GB" dirty="0"/>
              <a:t>Biology</a:t>
            </a:r>
          </a:p>
        </p:txBody>
      </p:sp>
      <p:pic>
        <p:nvPicPr>
          <p:cNvPr id="5" name="Picture 4">
            <a:extLst>
              <a:ext uri="{FF2B5EF4-FFF2-40B4-BE49-F238E27FC236}">
                <a16:creationId xmlns:a16="http://schemas.microsoft.com/office/drawing/2014/main" id="{FC711294-0C6E-5FFE-470E-8CFF2ADEE7E0}"/>
              </a:ext>
            </a:extLst>
          </p:cNvPr>
          <p:cNvPicPr>
            <a:picLocks noChangeAspect="1"/>
          </p:cNvPicPr>
          <p:nvPr/>
        </p:nvPicPr>
        <p:blipFill>
          <a:blip r:embed="rId2"/>
          <a:stretch>
            <a:fillRect/>
          </a:stretch>
        </p:blipFill>
        <p:spPr>
          <a:xfrm>
            <a:off x="1357727" y="4893261"/>
            <a:ext cx="8377902" cy="2357854"/>
          </a:xfrm>
          <a:prstGeom prst="rect">
            <a:avLst/>
          </a:prstGeom>
        </p:spPr>
      </p:pic>
      <p:pic>
        <p:nvPicPr>
          <p:cNvPr id="8" name="Picture 7">
            <a:extLst>
              <a:ext uri="{FF2B5EF4-FFF2-40B4-BE49-F238E27FC236}">
                <a16:creationId xmlns:a16="http://schemas.microsoft.com/office/drawing/2014/main" id="{C17A24CF-EDC1-A444-1E31-DE97F7B31F56}"/>
              </a:ext>
            </a:extLst>
          </p:cNvPr>
          <p:cNvPicPr>
            <a:picLocks noChangeAspect="1"/>
          </p:cNvPicPr>
          <p:nvPr/>
        </p:nvPicPr>
        <p:blipFill>
          <a:blip r:embed="rId3"/>
          <a:stretch>
            <a:fillRect/>
          </a:stretch>
        </p:blipFill>
        <p:spPr>
          <a:xfrm>
            <a:off x="11714301" y="4858303"/>
            <a:ext cx="8377902" cy="2392812"/>
          </a:xfrm>
          <a:prstGeom prst="rect">
            <a:avLst/>
          </a:prstGeom>
        </p:spPr>
      </p:pic>
      <p:pic>
        <p:nvPicPr>
          <p:cNvPr id="11" name="Picture 10">
            <a:extLst>
              <a:ext uri="{FF2B5EF4-FFF2-40B4-BE49-F238E27FC236}">
                <a16:creationId xmlns:a16="http://schemas.microsoft.com/office/drawing/2014/main" id="{C170154F-914F-1C7E-4E75-B9DF0CC1A027}"/>
              </a:ext>
            </a:extLst>
          </p:cNvPr>
          <p:cNvPicPr>
            <a:picLocks noChangeAspect="1"/>
          </p:cNvPicPr>
          <p:nvPr/>
        </p:nvPicPr>
        <p:blipFill>
          <a:blip r:embed="rId4"/>
          <a:stretch>
            <a:fillRect/>
          </a:stretch>
        </p:blipFill>
        <p:spPr>
          <a:xfrm>
            <a:off x="1357727" y="8506791"/>
            <a:ext cx="8072554" cy="2553299"/>
          </a:xfrm>
          <a:prstGeom prst="rect">
            <a:avLst/>
          </a:prstGeom>
        </p:spPr>
      </p:pic>
      <p:pic>
        <p:nvPicPr>
          <p:cNvPr id="14" name="Picture 13">
            <a:extLst>
              <a:ext uri="{FF2B5EF4-FFF2-40B4-BE49-F238E27FC236}">
                <a16:creationId xmlns:a16="http://schemas.microsoft.com/office/drawing/2014/main" id="{2098C6C9-B3AB-1074-45A6-D32B50BC6DEF}"/>
              </a:ext>
            </a:extLst>
          </p:cNvPr>
          <p:cNvPicPr>
            <a:picLocks noChangeAspect="1"/>
          </p:cNvPicPr>
          <p:nvPr/>
        </p:nvPicPr>
        <p:blipFill>
          <a:blip r:embed="rId5"/>
          <a:stretch>
            <a:fillRect/>
          </a:stretch>
        </p:blipFill>
        <p:spPr>
          <a:xfrm>
            <a:off x="11714301" y="8506790"/>
            <a:ext cx="8602370" cy="2803939"/>
          </a:xfrm>
          <a:prstGeom prst="rect">
            <a:avLst/>
          </a:prstGeom>
        </p:spPr>
      </p:pic>
      <p:sp>
        <p:nvSpPr>
          <p:cNvPr id="16" name="Circle: Hollow 15">
            <a:extLst>
              <a:ext uri="{FF2B5EF4-FFF2-40B4-BE49-F238E27FC236}">
                <a16:creationId xmlns:a16="http://schemas.microsoft.com/office/drawing/2014/main" id="{6E6E0B87-0D4A-C4CD-4EF9-1436E02E4E30}"/>
              </a:ext>
            </a:extLst>
          </p:cNvPr>
          <p:cNvSpPr/>
          <p:nvPr/>
        </p:nvSpPr>
        <p:spPr>
          <a:xfrm>
            <a:off x="4850495" y="4846953"/>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ircle: Hollow 16">
            <a:extLst>
              <a:ext uri="{FF2B5EF4-FFF2-40B4-BE49-F238E27FC236}">
                <a16:creationId xmlns:a16="http://schemas.microsoft.com/office/drawing/2014/main" id="{EF2C4C1D-8F1D-C2D7-7E47-B999490A575E}"/>
              </a:ext>
            </a:extLst>
          </p:cNvPr>
          <p:cNvSpPr/>
          <p:nvPr/>
        </p:nvSpPr>
        <p:spPr>
          <a:xfrm>
            <a:off x="15471118" y="4705471"/>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ircle: Hollow 17">
            <a:extLst>
              <a:ext uri="{FF2B5EF4-FFF2-40B4-BE49-F238E27FC236}">
                <a16:creationId xmlns:a16="http://schemas.microsoft.com/office/drawing/2014/main" id="{CC84A699-A276-4A6D-3BD5-16F419D52299}"/>
              </a:ext>
            </a:extLst>
          </p:cNvPr>
          <p:cNvSpPr/>
          <p:nvPr/>
        </p:nvSpPr>
        <p:spPr>
          <a:xfrm>
            <a:off x="4432913" y="8343343"/>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ircle: Hollow 18">
            <a:extLst>
              <a:ext uri="{FF2B5EF4-FFF2-40B4-BE49-F238E27FC236}">
                <a16:creationId xmlns:a16="http://schemas.microsoft.com/office/drawing/2014/main" id="{0141D402-5C01-BB37-4D58-3910B88C6F9A}"/>
              </a:ext>
            </a:extLst>
          </p:cNvPr>
          <p:cNvSpPr/>
          <p:nvPr/>
        </p:nvSpPr>
        <p:spPr>
          <a:xfrm>
            <a:off x="15669900" y="8737920"/>
            <a:ext cx="6420679" cy="3160643"/>
          </a:xfrm>
          <a:prstGeom prst="donut">
            <a:avLst>
              <a:gd name="adj" fmla="val 609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25281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Summer 2024 initial analysis</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p:txBody>
          <a:bodyPr>
            <a:normAutofit/>
          </a:bodyPr>
          <a:lstStyle/>
          <a:p>
            <a:pPr marL="101595" indent="0">
              <a:buNone/>
            </a:pPr>
            <a:r>
              <a:rPr lang="en-GB" dirty="0"/>
              <a:t>Chemistry</a:t>
            </a:r>
          </a:p>
        </p:txBody>
      </p:sp>
      <p:pic>
        <p:nvPicPr>
          <p:cNvPr id="6" name="Picture 5">
            <a:extLst>
              <a:ext uri="{FF2B5EF4-FFF2-40B4-BE49-F238E27FC236}">
                <a16:creationId xmlns:a16="http://schemas.microsoft.com/office/drawing/2014/main" id="{88A40412-20B6-AED0-17DE-E4D66B2F9B4F}"/>
              </a:ext>
            </a:extLst>
          </p:cNvPr>
          <p:cNvPicPr>
            <a:picLocks noChangeAspect="1"/>
          </p:cNvPicPr>
          <p:nvPr/>
        </p:nvPicPr>
        <p:blipFill>
          <a:blip r:embed="rId2"/>
          <a:stretch>
            <a:fillRect/>
          </a:stretch>
        </p:blipFill>
        <p:spPr>
          <a:xfrm>
            <a:off x="1219120" y="5202496"/>
            <a:ext cx="8657868" cy="2705582"/>
          </a:xfrm>
          <a:prstGeom prst="rect">
            <a:avLst/>
          </a:prstGeom>
        </p:spPr>
      </p:pic>
      <p:pic>
        <p:nvPicPr>
          <p:cNvPr id="9" name="Picture 8">
            <a:extLst>
              <a:ext uri="{FF2B5EF4-FFF2-40B4-BE49-F238E27FC236}">
                <a16:creationId xmlns:a16="http://schemas.microsoft.com/office/drawing/2014/main" id="{B9E6512A-DD81-D2E3-26C0-C288FFAE88A0}"/>
              </a:ext>
            </a:extLst>
          </p:cNvPr>
          <p:cNvPicPr>
            <a:picLocks noChangeAspect="1"/>
          </p:cNvPicPr>
          <p:nvPr/>
        </p:nvPicPr>
        <p:blipFill>
          <a:blip r:embed="rId3"/>
          <a:stretch>
            <a:fillRect/>
          </a:stretch>
        </p:blipFill>
        <p:spPr>
          <a:xfrm>
            <a:off x="12191206" y="5139391"/>
            <a:ext cx="8922658" cy="2705582"/>
          </a:xfrm>
          <a:prstGeom prst="rect">
            <a:avLst/>
          </a:prstGeom>
        </p:spPr>
      </p:pic>
      <p:pic>
        <p:nvPicPr>
          <p:cNvPr id="12" name="Picture 11">
            <a:extLst>
              <a:ext uri="{FF2B5EF4-FFF2-40B4-BE49-F238E27FC236}">
                <a16:creationId xmlns:a16="http://schemas.microsoft.com/office/drawing/2014/main" id="{63979B25-11D6-7402-C712-116D9764DA04}"/>
              </a:ext>
            </a:extLst>
          </p:cNvPr>
          <p:cNvPicPr>
            <a:picLocks noChangeAspect="1"/>
          </p:cNvPicPr>
          <p:nvPr/>
        </p:nvPicPr>
        <p:blipFill>
          <a:blip r:embed="rId4"/>
          <a:stretch>
            <a:fillRect/>
          </a:stretch>
        </p:blipFill>
        <p:spPr>
          <a:xfrm>
            <a:off x="1417275" y="8906467"/>
            <a:ext cx="8821329" cy="2705582"/>
          </a:xfrm>
          <a:prstGeom prst="rect">
            <a:avLst/>
          </a:prstGeom>
        </p:spPr>
      </p:pic>
      <p:pic>
        <p:nvPicPr>
          <p:cNvPr id="15" name="Picture 14">
            <a:extLst>
              <a:ext uri="{FF2B5EF4-FFF2-40B4-BE49-F238E27FC236}">
                <a16:creationId xmlns:a16="http://schemas.microsoft.com/office/drawing/2014/main" id="{A4F91ED1-135A-14DD-E53A-3F1E3288332F}"/>
              </a:ext>
            </a:extLst>
          </p:cNvPr>
          <p:cNvPicPr>
            <a:picLocks noChangeAspect="1"/>
          </p:cNvPicPr>
          <p:nvPr/>
        </p:nvPicPr>
        <p:blipFill>
          <a:blip r:embed="rId5"/>
          <a:stretch>
            <a:fillRect/>
          </a:stretch>
        </p:blipFill>
        <p:spPr>
          <a:xfrm>
            <a:off x="12191206" y="8906467"/>
            <a:ext cx="8981411" cy="2705582"/>
          </a:xfrm>
          <a:prstGeom prst="rect">
            <a:avLst/>
          </a:prstGeom>
        </p:spPr>
      </p:pic>
      <p:sp>
        <p:nvSpPr>
          <p:cNvPr id="16" name="Circle: Hollow 15">
            <a:extLst>
              <a:ext uri="{FF2B5EF4-FFF2-40B4-BE49-F238E27FC236}">
                <a16:creationId xmlns:a16="http://schemas.microsoft.com/office/drawing/2014/main" id="{5ECF3579-D5E7-A0A0-1CF6-F7456CF2A5C4}"/>
              </a:ext>
            </a:extLst>
          </p:cNvPr>
          <p:cNvSpPr/>
          <p:nvPr/>
        </p:nvSpPr>
        <p:spPr>
          <a:xfrm>
            <a:off x="4412975" y="5277678"/>
            <a:ext cx="6863832"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ircle: Hollow 16">
            <a:extLst>
              <a:ext uri="{FF2B5EF4-FFF2-40B4-BE49-F238E27FC236}">
                <a16:creationId xmlns:a16="http://schemas.microsoft.com/office/drawing/2014/main" id="{7B6F8948-20E2-BB98-B395-EF479DBE21F4}"/>
              </a:ext>
            </a:extLst>
          </p:cNvPr>
          <p:cNvSpPr/>
          <p:nvPr/>
        </p:nvSpPr>
        <p:spPr>
          <a:xfrm>
            <a:off x="16315946" y="5277678"/>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ircle: Hollow 17">
            <a:extLst>
              <a:ext uri="{FF2B5EF4-FFF2-40B4-BE49-F238E27FC236}">
                <a16:creationId xmlns:a16="http://schemas.microsoft.com/office/drawing/2014/main" id="{AC209E12-8C6D-3D8A-7E5F-D097EA3BF31C}"/>
              </a:ext>
            </a:extLst>
          </p:cNvPr>
          <p:cNvSpPr/>
          <p:nvPr/>
        </p:nvSpPr>
        <p:spPr>
          <a:xfrm>
            <a:off x="5392840" y="9237114"/>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ircle: Hollow 18">
            <a:extLst>
              <a:ext uri="{FF2B5EF4-FFF2-40B4-BE49-F238E27FC236}">
                <a16:creationId xmlns:a16="http://schemas.microsoft.com/office/drawing/2014/main" id="{FE8D38E0-F877-68C5-6E75-A11101D9B9BE}"/>
              </a:ext>
            </a:extLst>
          </p:cNvPr>
          <p:cNvSpPr/>
          <p:nvPr/>
        </p:nvSpPr>
        <p:spPr>
          <a:xfrm>
            <a:off x="15987238" y="8987517"/>
            <a:ext cx="6420679" cy="3160643"/>
          </a:xfrm>
          <a:prstGeom prst="donut">
            <a:avLst>
              <a:gd name="adj" fmla="val 609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0053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Summer 2024 initial analysis</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p:txBody>
          <a:bodyPr>
            <a:normAutofit/>
          </a:bodyPr>
          <a:lstStyle/>
          <a:p>
            <a:pPr marL="101595" indent="0">
              <a:buNone/>
            </a:pPr>
            <a:r>
              <a:rPr lang="en-GB" dirty="0"/>
              <a:t>Physics</a:t>
            </a:r>
          </a:p>
        </p:txBody>
      </p:sp>
      <p:pic>
        <p:nvPicPr>
          <p:cNvPr id="6" name="Picture 5">
            <a:extLst>
              <a:ext uri="{FF2B5EF4-FFF2-40B4-BE49-F238E27FC236}">
                <a16:creationId xmlns:a16="http://schemas.microsoft.com/office/drawing/2014/main" id="{A9CD3C10-8AFD-D2F4-8070-4FDBA348C071}"/>
              </a:ext>
            </a:extLst>
          </p:cNvPr>
          <p:cNvPicPr>
            <a:picLocks noChangeAspect="1"/>
          </p:cNvPicPr>
          <p:nvPr/>
        </p:nvPicPr>
        <p:blipFill>
          <a:blip r:embed="rId2"/>
          <a:stretch>
            <a:fillRect/>
          </a:stretch>
        </p:blipFill>
        <p:spPr>
          <a:xfrm>
            <a:off x="2567977" y="5162442"/>
            <a:ext cx="8624594" cy="2512270"/>
          </a:xfrm>
          <a:prstGeom prst="rect">
            <a:avLst/>
          </a:prstGeom>
        </p:spPr>
      </p:pic>
      <p:pic>
        <p:nvPicPr>
          <p:cNvPr id="9" name="Picture 8">
            <a:extLst>
              <a:ext uri="{FF2B5EF4-FFF2-40B4-BE49-F238E27FC236}">
                <a16:creationId xmlns:a16="http://schemas.microsoft.com/office/drawing/2014/main" id="{CA2ECF6C-863C-207D-B69C-960D7FB0E158}"/>
              </a:ext>
            </a:extLst>
          </p:cNvPr>
          <p:cNvPicPr>
            <a:picLocks noChangeAspect="1"/>
          </p:cNvPicPr>
          <p:nvPr/>
        </p:nvPicPr>
        <p:blipFill>
          <a:blip r:embed="rId3"/>
          <a:stretch>
            <a:fillRect/>
          </a:stretch>
        </p:blipFill>
        <p:spPr>
          <a:xfrm>
            <a:off x="12541427" y="5049593"/>
            <a:ext cx="8624593" cy="2737967"/>
          </a:xfrm>
          <a:prstGeom prst="rect">
            <a:avLst/>
          </a:prstGeom>
        </p:spPr>
      </p:pic>
      <p:pic>
        <p:nvPicPr>
          <p:cNvPr id="12" name="Picture 11">
            <a:extLst>
              <a:ext uri="{FF2B5EF4-FFF2-40B4-BE49-F238E27FC236}">
                <a16:creationId xmlns:a16="http://schemas.microsoft.com/office/drawing/2014/main" id="{1B564FC3-7122-9F65-3792-FC3AFDD66AD8}"/>
              </a:ext>
            </a:extLst>
          </p:cNvPr>
          <p:cNvPicPr>
            <a:picLocks noChangeAspect="1"/>
          </p:cNvPicPr>
          <p:nvPr/>
        </p:nvPicPr>
        <p:blipFill>
          <a:blip r:embed="rId4"/>
          <a:stretch>
            <a:fillRect/>
          </a:stretch>
        </p:blipFill>
        <p:spPr>
          <a:xfrm>
            <a:off x="2470910" y="8553558"/>
            <a:ext cx="8602370" cy="2757171"/>
          </a:xfrm>
          <a:prstGeom prst="rect">
            <a:avLst/>
          </a:prstGeom>
        </p:spPr>
      </p:pic>
      <p:pic>
        <p:nvPicPr>
          <p:cNvPr id="15" name="Picture 14">
            <a:extLst>
              <a:ext uri="{FF2B5EF4-FFF2-40B4-BE49-F238E27FC236}">
                <a16:creationId xmlns:a16="http://schemas.microsoft.com/office/drawing/2014/main" id="{10BF4754-6CEE-6387-9AAD-3E23BBC75454}"/>
              </a:ext>
            </a:extLst>
          </p:cNvPr>
          <p:cNvPicPr>
            <a:picLocks noChangeAspect="1"/>
          </p:cNvPicPr>
          <p:nvPr/>
        </p:nvPicPr>
        <p:blipFill>
          <a:blip r:embed="rId5"/>
          <a:stretch>
            <a:fillRect/>
          </a:stretch>
        </p:blipFill>
        <p:spPr>
          <a:xfrm>
            <a:off x="12422691" y="8553559"/>
            <a:ext cx="8884218" cy="2757170"/>
          </a:xfrm>
          <a:prstGeom prst="rect">
            <a:avLst/>
          </a:prstGeom>
        </p:spPr>
      </p:pic>
      <p:sp>
        <p:nvSpPr>
          <p:cNvPr id="16" name="Circle: Hollow 15">
            <a:extLst>
              <a:ext uri="{FF2B5EF4-FFF2-40B4-BE49-F238E27FC236}">
                <a16:creationId xmlns:a16="http://schemas.microsoft.com/office/drawing/2014/main" id="{017AEECD-8539-35A5-4400-CAE3ED8A3E21}"/>
              </a:ext>
            </a:extLst>
          </p:cNvPr>
          <p:cNvSpPr/>
          <p:nvPr/>
        </p:nvSpPr>
        <p:spPr>
          <a:xfrm>
            <a:off x="16353655" y="5277678"/>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ircle: Hollow 16">
            <a:extLst>
              <a:ext uri="{FF2B5EF4-FFF2-40B4-BE49-F238E27FC236}">
                <a16:creationId xmlns:a16="http://schemas.microsoft.com/office/drawing/2014/main" id="{D53107F1-4497-51BC-9EEB-FB75913276D7}"/>
              </a:ext>
            </a:extLst>
          </p:cNvPr>
          <p:cNvSpPr/>
          <p:nvPr/>
        </p:nvSpPr>
        <p:spPr>
          <a:xfrm>
            <a:off x="6308655" y="5009916"/>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ircle: Hollow 17">
            <a:extLst>
              <a:ext uri="{FF2B5EF4-FFF2-40B4-BE49-F238E27FC236}">
                <a16:creationId xmlns:a16="http://schemas.microsoft.com/office/drawing/2014/main" id="{86645701-3020-F6E1-7956-3AE34473663D}"/>
              </a:ext>
            </a:extLst>
          </p:cNvPr>
          <p:cNvSpPr/>
          <p:nvPr/>
        </p:nvSpPr>
        <p:spPr>
          <a:xfrm>
            <a:off x="6255498" y="8737920"/>
            <a:ext cx="6420679" cy="3160643"/>
          </a:xfrm>
          <a:prstGeom prst="donut">
            <a:avLst>
              <a:gd name="adj" fmla="val 60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ircle: Hollow 18">
            <a:extLst>
              <a:ext uri="{FF2B5EF4-FFF2-40B4-BE49-F238E27FC236}">
                <a16:creationId xmlns:a16="http://schemas.microsoft.com/office/drawing/2014/main" id="{84613AE3-D535-FEC3-16AB-0ECE0B88F831}"/>
              </a:ext>
            </a:extLst>
          </p:cNvPr>
          <p:cNvSpPr/>
          <p:nvPr/>
        </p:nvSpPr>
        <p:spPr>
          <a:xfrm>
            <a:off x="16864800" y="8853158"/>
            <a:ext cx="6420679" cy="3160643"/>
          </a:xfrm>
          <a:prstGeom prst="donut">
            <a:avLst>
              <a:gd name="adj" fmla="val 609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41901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Summer 2024 initial analysis</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p:txBody>
          <a:bodyPr>
            <a:normAutofit lnSpcReduction="10000"/>
          </a:bodyPr>
          <a:lstStyle/>
          <a:p>
            <a:pPr marL="101595" indent="0">
              <a:buNone/>
            </a:pPr>
            <a:r>
              <a:rPr lang="en-GB" dirty="0"/>
              <a:t>Overall:</a:t>
            </a:r>
          </a:p>
          <a:p>
            <a:r>
              <a:rPr lang="en-GB" dirty="0"/>
              <a:t>Very positive shift in outcomes from 2023 to 2024. </a:t>
            </a:r>
          </a:p>
          <a:p>
            <a:r>
              <a:rPr lang="en-GB" dirty="0"/>
              <a:t>The movement toward 100% triple entry in schools seems to have slowed from the 2022 rush</a:t>
            </a:r>
          </a:p>
          <a:p>
            <a:r>
              <a:rPr lang="en-GB" dirty="0"/>
              <a:t>Hampshire is closing the gap on national and reversing the trend post covid in most areas</a:t>
            </a:r>
          </a:p>
          <a:p>
            <a:r>
              <a:rPr lang="en-GB" dirty="0"/>
              <a:t>In combined 4-4+ and 5-5+ better than national </a:t>
            </a:r>
          </a:p>
          <a:p>
            <a:r>
              <a:rPr lang="en-GB" dirty="0"/>
              <a:t>Although Triple has improved, still a growing gap in the grades 7 to 9 range from national</a:t>
            </a:r>
          </a:p>
          <a:p>
            <a:pPr marL="101595" indent="0">
              <a:buNone/>
            </a:pPr>
            <a:endParaRPr lang="en-GB" dirty="0"/>
          </a:p>
          <a:p>
            <a:pPr marL="101595" indent="0">
              <a:buNone/>
            </a:pPr>
            <a:endParaRPr lang="en-GB" dirty="0"/>
          </a:p>
          <a:p>
            <a:pPr marL="101595" indent="0">
              <a:buNone/>
            </a:pPr>
            <a:endParaRPr lang="en-GB" dirty="0"/>
          </a:p>
          <a:p>
            <a:pPr marL="101595" indent="0">
              <a:buNone/>
            </a:pPr>
            <a:endParaRPr lang="en-GB" dirty="0"/>
          </a:p>
        </p:txBody>
      </p:sp>
    </p:spTree>
    <p:extLst>
      <p:ext uri="{BB962C8B-B14F-4D97-AF65-F5344CB8AC3E}">
        <p14:creationId xmlns:p14="http://schemas.microsoft.com/office/powerpoint/2010/main" val="1055857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61-B6B5-CC53-E7FC-48CA7CDF2C34}"/>
              </a:ext>
            </a:extLst>
          </p:cNvPr>
          <p:cNvSpPr>
            <a:spLocks noGrp="1"/>
          </p:cNvSpPr>
          <p:nvPr>
            <p:ph type="title"/>
          </p:nvPr>
        </p:nvSpPr>
        <p:spPr/>
        <p:txBody>
          <a:bodyPr/>
          <a:lstStyle/>
          <a:p>
            <a:r>
              <a:rPr lang="en-GB" dirty="0"/>
              <a:t>Summer 2024 initial analysis</a:t>
            </a:r>
          </a:p>
        </p:txBody>
      </p:sp>
      <p:sp>
        <p:nvSpPr>
          <p:cNvPr id="3" name="Text Placeholder 2">
            <a:extLst>
              <a:ext uri="{FF2B5EF4-FFF2-40B4-BE49-F238E27FC236}">
                <a16:creationId xmlns:a16="http://schemas.microsoft.com/office/drawing/2014/main" id="{4887F96E-3FC9-ACB0-9194-C7BF1B658C4B}"/>
              </a:ext>
            </a:extLst>
          </p:cNvPr>
          <p:cNvSpPr>
            <a:spLocks noGrp="1"/>
          </p:cNvSpPr>
          <p:nvPr>
            <p:ph type="body" idx="1"/>
          </p:nvPr>
        </p:nvSpPr>
        <p:spPr>
          <a:xfrm>
            <a:off x="1219121" y="3140765"/>
            <a:ext cx="21944172" cy="8757798"/>
          </a:xfrm>
        </p:spPr>
        <p:txBody>
          <a:bodyPr>
            <a:normAutofit fontScale="92500" lnSpcReduction="20000"/>
          </a:bodyPr>
          <a:lstStyle/>
          <a:p>
            <a:pPr marL="101595" indent="0">
              <a:buNone/>
            </a:pPr>
            <a:r>
              <a:rPr lang="en-GB" dirty="0"/>
              <a:t>On your tables, consider and discuss the following:</a:t>
            </a:r>
          </a:p>
          <a:p>
            <a:pPr marL="101595" indent="0">
              <a:buNone/>
            </a:pPr>
            <a:endParaRPr lang="en-GB" dirty="0"/>
          </a:p>
          <a:p>
            <a:r>
              <a:rPr lang="en-GB" dirty="0"/>
              <a:t>Your own summer 2024 results- the highs and the lows.</a:t>
            </a:r>
          </a:p>
          <a:p>
            <a:pPr marL="101595" indent="0">
              <a:buNone/>
            </a:pPr>
            <a:endParaRPr lang="en-GB" dirty="0"/>
          </a:p>
          <a:p>
            <a:r>
              <a:rPr lang="en-GB" dirty="0"/>
              <a:t>What specific areas are you working based upon your own analysis?</a:t>
            </a:r>
          </a:p>
          <a:p>
            <a:pPr marL="101595" indent="0">
              <a:buNone/>
            </a:pPr>
            <a:endParaRPr lang="en-GB" dirty="0"/>
          </a:p>
          <a:p>
            <a:r>
              <a:rPr lang="en-GB" dirty="0"/>
              <a:t>Why are we struggling with the 7-9 grades- what can we do to close this gap?</a:t>
            </a:r>
          </a:p>
          <a:p>
            <a:pPr marL="101595" indent="0">
              <a:buNone/>
            </a:pPr>
            <a:endParaRPr lang="en-GB" dirty="0"/>
          </a:p>
          <a:p>
            <a:r>
              <a:rPr lang="en-GB" dirty="0"/>
              <a:t>Any specific strategy you used last year that was successful and any new approaches you are looking at this year.</a:t>
            </a:r>
          </a:p>
          <a:p>
            <a:pPr marL="101595" indent="0">
              <a:buNone/>
            </a:pPr>
            <a:endParaRPr lang="en-GB" dirty="0"/>
          </a:p>
          <a:p>
            <a:pPr marL="101595" indent="0">
              <a:buNone/>
            </a:pPr>
            <a:endParaRPr lang="en-GB" dirty="0"/>
          </a:p>
        </p:txBody>
      </p:sp>
    </p:spTree>
    <p:extLst>
      <p:ext uri="{BB962C8B-B14F-4D97-AF65-F5344CB8AC3E}">
        <p14:creationId xmlns:p14="http://schemas.microsoft.com/office/powerpoint/2010/main" val="1345031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2709275" y="5011208"/>
            <a:ext cx="18963861" cy="3693584"/>
          </a:xfrm>
        </p:spPr>
        <p:txBody>
          <a:bodyPr/>
          <a:lstStyle/>
          <a:p>
            <a:pPr marL="685766" indent="-685766" algn="ctr">
              <a:lnSpc>
                <a:spcPct val="107000"/>
              </a:lnSpc>
            </a:pPr>
            <a:r>
              <a:rPr lang="en-GB" sz="9600" dirty="0">
                <a:latin typeface="+mn-lt"/>
                <a:ea typeface="Calibri" panose="020F0502020204030204" pitchFamily="34" charset="0"/>
                <a:cs typeface="Times New Roman" panose="02020603050405020304" pitchFamily="18" charset="0"/>
              </a:rPr>
              <a:t>Challenges to great middle leadership</a:t>
            </a:r>
          </a:p>
        </p:txBody>
      </p:sp>
    </p:spTree>
    <p:extLst>
      <p:ext uri="{BB962C8B-B14F-4D97-AF65-F5344CB8AC3E}">
        <p14:creationId xmlns:p14="http://schemas.microsoft.com/office/powerpoint/2010/main" val="3377868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witter rebrands as X with &quot;art deco&quot; logo">
            <a:extLst>
              <a:ext uri="{FF2B5EF4-FFF2-40B4-BE49-F238E27FC236}">
                <a16:creationId xmlns:a16="http://schemas.microsoft.com/office/drawing/2014/main" id="{F31C0040-709F-1545-EB91-3ACC14272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3"/>
            <a:ext cx="24382413" cy="13708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A8E3E1-41A1-9D7D-13EE-C499F71685BC}"/>
              </a:ext>
            </a:extLst>
          </p:cNvPr>
          <p:cNvSpPr>
            <a:spLocks noGrp="1"/>
          </p:cNvSpPr>
          <p:nvPr>
            <p:ph type="title"/>
          </p:nvPr>
        </p:nvSpPr>
        <p:spPr/>
        <p:txBody>
          <a:bodyPr/>
          <a:lstStyle/>
          <a:p>
            <a:r>
              <a:rPr lang="en-GB" dirty="0">
                <a:solidFill>
                  <a:schemeClr val="bg1"/>
                </a:solidFill>
              </a:rPr>
              <a:t>HIAS on Twitter</a:t>
            </a:r>
          </a:p>
        </p:txBody>
      </p:sp>
      <p:sp>
        <p:nvSpPr>
          <p:cNvPr id="3" name="Text Placeholder 2">
            <a:extLst>
              <a:ext uri="{FF2B5EF4-FFF2-40B4-BE49-F238E27FC236}">
                <a16:creationId xmlns:a16="http://schemas.microsoft.com/office/drawing/2014/main" id="{5A2E46DF-E919-AE8A-A6C3-DEDCAEC53BD6}"/>
              </a:ext>
            </a:extLst>
          </p:cNvPr>
          <p:cNvSpPr>
            <a:spLocks noGrp="1"/>
          </p:cNvSpPr>
          <p:nvPr>
            <p:ph type="body" idx="1"/>
          </p:nvPr>
        </p:nvSpPr>
        <p:spPr>
          <a:xfrm>
            <a:off x="670516" y="2635060"/>
            <a:ext cx="21944171" cy="8064373"/>
          </a:xfrm>
        </p:spPr>
        <p:txBody>
          <a:bodyPr/>
          <a:lstStyle/>
          <a:p>
            <a:r>
              <a:rPr lang="en-GB" dirty="0">
                <a:solidFill>
                  <a:schemeClr val="bg1"/>
                </a:solidFill>
              </a:rPr>
              <a:t>@HIAS_today</a:t>
            </a:r>
          </a:p>
          <a:p>
            <a:r>
              <a:rPr lang="en-GB" dirty="0">
                <a:solidFill>
                  <a:schemeClr val="bg1"/>
                </a:solidFill>
              </a:rPr>
              <a:t>@Mrneil1859</a:t>
            </a:r>
          </a:p>
          <a:p>
            <a:r>
              <a:rPr lang="en-GB" dirty="0">
                <a:solidFill>
                  <a:schemeClr val="bg1"/>
                </a:solidFill>
              </a:rPr>
              <a:t>@emmahantsprisci</a:t>
            </a:r>
          </a:p>
          <a:p>
            <a:endParaRPr lang="en-GB" dirty="0"/>
          </a:p>
        </p:txBody>
      </p:sp>
    </p:spTree>
    <p:extLst>
      <p:ext uri="{BB962C8B-B14F-4D97-AF65-F5344CB8AC3E}">
        <p14:creationId xmlns:p14="http://schemas.microsoft.com/office/powerpoint/2010/main" val="383106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006E-C9A6-6F60-7526-22398CFC7AE5}"/>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AD02E4B-CADB-4ADB-404E-AE4C11BA97FD}"/>
              </a:ext>
            </a:extLst>
          </p:cNvPr>
          <p:cNvSpPr>
            <a:spLocks noGrp="1"/>
          </p:cNvSpPr>
          <p:nvPr>
            <p:ph type="body" idx="1"/>
          </p:nvPr>
        </p:nvSpPr>
        <p:spPr/>
        <p:txBody>
          <a:bodyPr>
            <a:normAutofit lnSpcReduction="10000"/>
          </a:bodyPr>
          <a:lstStyle/>
          <a:p>
            <a:r>
              <a:rPr lang="en-GB" dirty="0"/>
              <a:t>Middle leadership is the heartbeat of any school. </a:t>
            </a:r>
          </a:p>
          <a:p>
            <a:endParaRPr lang="en-GB" dirty="0"/>
          </a:p>
          <a:p>
            <a:r>
              <a:rPr lang="en-GB" dirty="0"/>
              <a:t>It’s a rewarding but challenging role and no two middle leaders will share an identical experience.</a:t>
            </a:r>
          </a:p>
          <a:p>
            <a:endParaRPr lang="en-GB" dirty="0"/>
          </a:p>
          <a:p>
            <a:r>
              <a:rPr lang="en-GB" dirty="0"/>
              <a:t>A report published in 2022 found that most middle leaders enjoyed their role, but significant challenges were present for many. </a:t>
            </a:r>
            <a:br>
              <a:rPr lang="en-GB" dirty="0"/>
            </a:br>
            <a:r>
              <a:rPr lang="en-GB" dirty="0">
                <a:hlinkClick r:id="rId2"/>
              </a:rPr>
              <a:t>pressure-on-middle-leaders.pdf (educationsupport.org.uk)</a:t>
            </a:r>
            <a:endParaRPr lang="en-GB" dirty="0"/>
          </a:p>
        </p:txBody>
      </p:sp>
      <p:pic>
        <p:nvPicPr>
          <p:cNvPr id="5" name="Picture 4">
            <a:extLst>
              <a:ext uri="{FF2B5EF4-FFF2-40B4-BE49-F238E27FC236}">
                <a16:creationId xmlns:a16="http://schemas.microsoft.com/office/drawing/2014/main" id="{0073C89E-9C20-FECF-3DC3-71CD9F0908B0}"/>
              </a:ext>
            </a:extLst>
          </p:cNvPr>
          <p:cNvPicPr>
            <a:picLocks noChangeAspect="1"/>
          </p:cNvPicPr>
          <p:nvPr/>
        </p:nvPicPr>
        <p:blipFill>
          <a:blip r:embed="rId3"/>
          <a:stretch>
            <a:fillRect/>
          </a:stretch>
        </p:blipFill>
        <p:spPr>
          <a:xfrm>
            <a:off x="1023731" y="450286"/>
            <a:ext cx="15218511" cy="2483979"/>
          </a:xfrm>
          <a:prstGeom prst="rect">
            <a:avLst/>
          </a:prstGeom>
        </p:spPr>
      </p:pic>
    </p:spTree>
    <p:extLst>
      <p:ext uri="{BB962C8B-B14F-4D97-AF65-F5344CB8AC3E}">
        <p14:creationId xmlns:p14="http://schemas.microsoft.com/office/powerpoint/2010/main" val="3946149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006E-C9A6-6F60-7526-22398CFC7AE5}"/>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AD02E4B-CADB-4ADB-404E-AE4C11BA97FD}"/>
              </a:ext>
            </a:extLst>
          </p:cNvPr>
          <p:cNvSpPr>
            <a:spLocks noGrp="1"/>
          </p:cNvSpPr>
          <p:nvPr>
            <p:ph type="body" idx="1"/>
          </p:nvPr>
        </p:nvSpPr>
        <p:spPr/>
        <p:txBody>
          <a:bodyPr/>
          <a:lstStyle/>
          <a:p>
            <a:r>
              <a:rPr lang="en-GB" dirty="0"/>
              <a:t>Positives</a:t>
            </a:r>
          </a:p>
        </p:txBody>
      </p:sp>
      <p:pic>
        <p:nvPicPr>
          <p:cNvPr id="5" name="Picture 4">
            <a:extLst>
              <a:ext uri="{FF2B5EF4-FFF2-40B4-BE49-F238E27FC236}">
                <a16:creationId xmlns:a16="http://schemas.microsoft.com/office/drawing/2014/main" id="{0073C89E-9C20-FECF-3DC3-71CD9F0908B0}"/>
              </a:ext>
            </a:extLst>
          </p:cNvPr>
          <p:cNvPicPr>
            <a:picLocks noChangeAspect="1"/>
          </p:cNvPicPr>
          <p:nvPr/>
        </p:nvPicPr>
        <p:blipFill>
          <a:blip r:embed="rId2"/>
          <a:stretch>
            <a:fillRect/>
          </a:stretch>
        </p:blipFill>
        <p:spPr>
          <a:xfrm>
            <a:off x="1023731" y="450286"/>
            <a:ext cx="15218511" cy="2483979"/>
          </a:xfrm>
          <a:prstGeom prst="rect">
            <a:avLst/>
          </a:prstGeom>
        </p:spPr>
      </p:pic>
      <p:pic>
        <p:nvPicPr>
          <p:cNvPr id="6" name="Picture 5">
            <a:extLst>
              <a:ext uri="{FF2B5EF4-FFF2-40B4-BE49-F238E27FC236}">
                <a16:creationId xmlns:a16="http://schemas.microsoft.com/office/drawing/2014/main" id="{D615D4D0-5111-D8A4-ED76-B71D0A401208}"/>
              </a:ext>
            </a:extLst>
          </p:cNvPr>
          <p:cNvPicPr>
            <a:picLocks noChangeAspect="1"/>
          </p:cNvPicPr>
          <p:nvPr/>
        </p:nvPicPr>
        <p:blipFill>
          <a:blip r:embed="rId3"/>
          <a:stretch>
            <a:fillRect/>
          </a:stretch>
        </p:blipFill>
        <p:spPr>
          <a:xfrm>
            <a:off x="1789045" y="5600793"/>
            <a:ext cx="8249456" cy="4579356"/>
          </a:xfrm>
          <a:prstGeom prst="rect">
            <a:avLst/>
          </a:prstGeom>
        </p:spPr>
      </p:pic>
      <p:pic>
        <p:nvPicPr>
          <p:cNvPr id="8" name="Picture 7">
            <a:extLst>
              <a:ext uri="{FF2B5EF4-FFF2-40B4-BE49-F238E27FC236}">
                <a16:creationId xmlns:a16="http://schemas.microsoft.com/office/drawing/2014/main" id="{0040CD1F-F140-9933-4011-3D0E364AFE00}"/>
              </a:ext>
            </a:extLst>
          </p:cNvPr>
          <p:cNvPicPr>
            <a:picLocks noChangeAspect="1"/>
          </p:cNvPicPr>
          <p:nvPr/>
        </p:nvPicPr>
        <p:blipFill>
          <a:blip r:embed="rId4"/>
          <a:stretch>
            <a:fillRect/>
          </a:stretch>
        </p:blipFill>
        <p:spPr>
          <a:xfrm>
            <a:off x="11743596" y="3734676"/>
            <a:ext cx="8997291" cy="3228866"/>
          </a:xfrm>
          <a:prstGeom prst="rect">
            <a:avLst/>
          </a:prstGeom>
        </p:spPr>
      </p:pic>
      <p:pic>
        <p:nvPicPr>
          <p:cNvPr id="10" name="Picture 9">
            <a:extLst>
              <a:ext uri="{FF2B5EF4-FFF2-40B4-BE49-F238E27FC236}">
                <a16:creationId xmlns:a16="http://schemas.microsoft.com/office/drawing/2014/main" id="{3B2E2863-8AA9-9E51-3AEE-240E84BA115F}"/>
              </a:ext>
            </a:extLst>
          </p:cNvPr>
          <p:cNvPicPr>
            <a:picLocks noChangeAspect="1"/>
          </p:cNvPicPr>
          <p:nvPr/>
        </p:nvPicPr>
        <p:blipFill>
          <a:blip r:embed="rId5"/>
          <a:stretch>
            <a:fillRect/>
          </a:stretch>
        </p:blipFill>
        <p:spPr>
          <a:xfrm>
            <a:off x="12744757" y="7312475"/>
            <a:ext cx="7712280" cy="5607237"/>
          </a:xfrm>
          <a:prstGeom prst="rect">
            <a:avLst/>
          </a:prstGeom>
        </p:spPr>
      </p:pic>
    </p:spTree>
    <p:extLst>
      <p:ext uri="{BB962C8B-B14F-4D97-AF65-F5344CB8AC3E}">
        <p14:creationId xmlns:p14="http://schemas.microsoft.com/office/powerpoint/2010/main" val="3231444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006E-C9A6-6F60-7526-22398CFC7AE5}"/>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AD02E4B-CADB-4ADB-404E-AE4C11BA97FD}"/>
              </a:ext>
            </a:extLst>
          </p:cNvPr>
          <p:cNvSpPr>
            <a:spLocks noGrp="1"/>
          </p:cNvSpPr>
          <p:nvPr>
            <p:ph type="body" idx="1"/>
          </p:nvPr>
        </p:nvSpPr>
        <p:spPr/>
        <p:txBody>
          <a:bodyPr/>
          <a:lstStyle/>
          <a:p>
            <a:r>
              <a:rPr lang="en-GB" dirty="0"/>
              <a:t>Challenges</a:t>
            </a:r>
          </a:p>
        </p:txBody>
      </p:sp>
      <p:pic>
        <p:nvPicPr>
          <p:cNvPr id="5" name="Picture 4">
            <a:extLst>
              <a:ext uri="{FF2B5EF4-FFF2-40B4-BE49-F238E27FC236}">
                <a16:creationId xmlns:a16="http://schemas.microsoft.com/office/drawing/2014/main" id="{0073C89E-9C20-FECF-3DC3-71CD9F0908B0}"/>
              </a:ext>
            </a:extLst>
          </p:cNvPr>
          <p:cNvPicPr>
            <a:picLocks noChangeAspect="1"/>
          </p:cNvPicPr>
          <p:nvPr/>
        </p:nvPicPr>
        <p:blipFill>
          <a:blip r:embed="rId2"/>
          <a:stretch>
            <a:fillRect/>
          </a:stretch>
        </p:blipFill>
        <p:spPr>
          <a:xfrm>
            <a:off x="1023731" y="450286"/>
            <a:ext cx="15218511" cy="2483979"/>
          </a:xfrm>
          <a:prstGeom prst="rect">
            <a:avLst/>
          </a:prstGeom>
        </p:spPr>
      </p:pic>
      <p:pic>
        <p:nvPicPr>
          <p:cNvPr id="7" name="Picture 6">
            <a:extLst>
              <a:ext uri="{FF2B5EF4-FFF2-40B4-BE49-F238E27FC236}">
                <a16:creationId xmlns:a16="http://schemas.microsoft.com/office/drawing/2014/main" id="{47D0A0D7-E1D7-809C-619B-B6082BC6D0A6}"/>
              </a:ext>
            </a:extLst>
          </p:cNvPr>
          <p:cNvPicPr>
            <a:picLocks noChangeAspect="1"/>
          </p:cNvPicPr>
          <p:nvPr/>
        </p:nvPicPr>
        <p:blipFill>
          <a:blip r:embed="rId3"/>
          <a:stretch>
            <a:fillRect/>
          </a:stretch>
        </p:blipFill>
        <p:spPr>
          <a:xfrm>
            <a:off x="1023731" y="5121657"/>
            <a:ext cx="7600081" cy="2929037"/>
          </a:xfrm>
          <a:prstGeom prst="rect">
            <a:avLst/>
          </a:prstGeom>
        </p:spPr>
      </p:pic>
      <p:pic>
        <p:nvPicPr>
          <p:cNvPr id="11" name="Picture 10">
            <a:extLst>
              <a:ext uri="{FF2B5EF4-FFF2-40B4-BE49-F238E27FC236}">
                <a16:creationId xmlns:a16="http://schemas.microsoft.com/office/drawing/2014/main" id="{BA833A4F-9AFD-EDD7-BF94-8B3A3DB2CF34}"/>
              </a:ext>
            </a:extLst>
          </p:cNvPr>
          <p:cNvPicPr>
            <a:picLocks noChangeAspect="1"/>
          </p:cNvPicPr>
          <p:nvPr/>
        </p:nvPicPr>
        <p:blipFill>
          <a:blip r:embed="rId4"/>
          <a:stretch>
            <a:fillRect/>
          </a:stretch>
        </p:blipFill>
        <p:spPr>
          <a:xfrm>
            <a:off x="1219120" y="7769733"/>
            <a:ext cx="6606814" cy="3137905"/>
          </a:xfrm>
          <a:prstGeom prst="rect">
            <a:avLst/>
          </a:prstGeom>
        </p:spPr>
      </p:pic>
      <p:pic>
        <p:nvPicPr>
          <p:cNvPr id="13" name="Picture 12">
            <a:extLst>
              <a:ext uri="{FF2B5EF4-FFF2-40B4-BE49-F238E27FC236}">
                <a16:creationId xmlns:a16="http://schemas.microsoft.com/office/drawing/2014/main" id="{E2DFFCF8-0474-5303-3DB3-CC5806A1B885}"/>
              </a:ext>
            </a:extLst>
          </p:cNvPr>
          <p:cNvPicPr>
            <a:picLocks noChangeAspect="1"/>
          </p:cNvPicPr>
          <p:nvPr/>
        </p:nvPicPr>
        <p:blipFill>
          <a:blip r:embed="rId5"/>
          <a:stretch>
            <a:fillRect/>
          </a:stretch>
        </p:blipFill>
        <p:spPr>
          <a:xfrm>
            <a:off x="15822776" y="627930"/>
            <a:ext cx="7186720" cy="3586274"/>
          </a:xfrm>
          <a:prstGeom prst="rect">
            <a:avLst/>
          </a:prstGeom>
        </p:spPr>
      </p:pic>
      <p:pic>
        <p:nvPicPr>
          <p:cNvPr id="15" name="Picture 14">
            <a:extLst>
              <a:ext uri="{FF2B5EF4-FFF2-40B4-BE49-F238E27FC236}">
                <a16:creationId xmlns:a16="http://schemas.microsoft.com/office/drawing/2014/main" id="{CD0801E9-E361-5EA1-9738-9B60832C4408}"/>
              </a:ext>
            </a:extLst>
          </p:cNvPr>
          <p:cNvPicPr>
            <a:picLocks noChangeAspect="1"/>
          </p:cNvPicPr>
          <p:nvPr/>
        </p:nvPicPr>
        <p:blipFill>
          <a:blip r:embed="rId6"/>
          <a:stretch>
            <a:fillRect/>
          </a:stretch>
        </p:blipFill>
        <p:spPr>
          <a:xfrm>
            <a:off x="15737849" y="4346863"/>
            <a:ext cx="7620833" cy="3586274"/>
          </a:xfrm>
          <a:prstGeom prst="rect">
            <a:avLst/>
          </a:prstGeom>
        </p:spPr>
      </p:pic>
      <p:pic>
        <p:nvPicPr>
          <p:cNvPr id="17" name="Picture 16">
            <a:extLst>
              <a:ext uri="{FF2B5EF4-FFF2-40B4-BE49-F238E27FC236}">
                <a16:creationId xmlns:a16="http://schemas.microsoft.com/office/drawing/2014/main" id="{FFAEA625-A6E6-2D5A-2C40-ECF5A6BD1A25}"/>
              </a:ext>
            </a:extLst>
          </p:cNvPr>
          <p:cNvPicPr>
            <a:picLocks noChangeAspect="1"/>
          </p:cNvPicPr>
          <p:nvPr/>
        </p:nvPicPr>
        <p:blipFill>
          <a:blip r:embed="rId7"/>
          <a:stretch>
            <a:fillRect/>
          </a:stretch>
        </p:blipFill>
        <p:spPr>
          <a:xfrm>
            <a:off x="9393291" y="5948606"/>
            <a:ext cx="5596779" cy="6693968"/>
          </a:xfrm>
          <a:prstGeom prst="rect">
            <a:avLst/>
          </a:prstGeom>
        </p:spPr>
      </p:pic>
      <p:pic>
        <p:nvPicPr>
          <p:cNvPr id="19" name="Picture 18">
            <a:extLst>
              <a:ext uri="{FF2B5EF4-FFF2-40B4-BE49-F238E27FC236}">
                <a16:creationId xmlns:a16="http://schemas.microsoft.com/office/drawing/2014/main" id="{4D2EA9D4-1CFE-5F37-F72C-09EA9E4C7477}"/>
              </a:ext>
            </a:extLst>
          </p:cNvPr>
          <p:cNvPicPr>
            <a:picLocks noChangeAspect="1"/>
          </p:cNvPicPr>
          <p:nvPr/>
        </p:nvPicPr>
        <p:blipFill>
          <a:blip r:embed="rId8"/>
          <a:stretch>
            <a:fillRect/>
          </a:stretch>
        </p:blipFill>
        <p:spPr>
          <a:xfrm>
            <a:off x="16000104" y="8269912"/>
            <a:ext cx="7405334" cy="3847869"/>
          </a:xfrm>
          <a:prstGeom prst="rect">
            <a:avLst/>
          </a:prstGeom>
        </p:spPr>
      </p:pic>
    </p:spTree>
    <p:extLst>
      <p:ext uri="{BB962C8B-B14F-4D97-AF65-F5344CB8AC3E}">
        <p14:creationId xmlns:p14="http://schemas.microsoft.com/office/powerpoint/2010/main" val="2377112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006E-C9A6-6F60-7526-22398CFC7AE5}"/>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AD02E4B-CADB-4ADB-404E-AE4C11BA97FD}"/>
              </a:ext>
            </a:extLst>
          </p:cNvPr>
          <p:cNvSpPr>
            <a:spLocks noGrp="1"/>
          </p:cNvSpPr>
          <p:nvPr>
            <p:ph type="body" idx="1"/>
          </p:nvPr>
        </p:nvSpPr>
        <p:spPr/>
        <p:txBody>
          <a:bodyPr>
            <a:normAutofit lnSpcReduction="10000"/>
          </a:bodyPr>
          <a:lstStyle/>
          <a:p>
            <a:r>
              <a:rPr lang="en-GB" dirty="0"/>
              <a:t>On your tables discuss your own positives and challenges of being a Head of Science in your school.</a:t>
            </a:r>
          </a:p>
          <a:p>
            <a:endParaRPr lang="en-GB" dirty="0"/>
          </a:p>
          <a:p>
            <a:r>
              <a:rPr lang="en-GB" dirty="0"/>
              <a:t>What could be done to reduce the barriers to successful, enjoyable, and sustainable middle leadership?</a:t>
            </a:r>
          </a:p>
          <a:p>
            <a:endParaRPr lang="en-GB" dirty="0"/>
          </a:p>
          <a:p>
            <a:r>
              <a:rPr lang="en-GB" dirty="0"/>
              <a:t>We will share as a group afterwards. </a:t>
            </a:r>
            <a:br>
              <a:rPr lang="en-GB" dirty="0"/>
            </a:br>
            <a:br>
              <a:rPr lang="en-GB" dirty="0"/>
            </a:br>
            <a:endParaRPr lang="en-GB" dirty="0"/>
          </a:p>
        </p:txBody>
      </p:sp>
      <p:pic>
        <p:nvPicPr>
          <p:cNvPr id="5" name="Picture 4">
            <a:extLst>
              <a:ext uri="{FF2B5EF4-FFF2-40B4-BE49-F238E27FC236}">
                <a16:creationId xmlns:a16="http://schemas.microsoft.com/office/drawing/2014/main" id="{0073C89E-9C20-FECF-3DC3-71CD9F0908B0}"/>
              </a:ext>
            </a:extLst>
          </p:cNvPr>
          <p:cNvPicPr>
            <a:picLocks noChangeAspect="1"/>
          </p:cNvPicPr>
          <p:nvPr/>
        </p:nvPicPr>
        <p:blipFill>
          <a:blip r:embed="rId2"/>
          <a:stretch>
            <a:fillRect/>
          </a:stretch>
        </p:blipFill>
        <p:spPr>
          <a:xfrm>
            <a:off x="1023731" y="450286"/>
            <a:ext cx="15218511" cy="2483979"/>
          </a:xfrm>
          <a:prstGeom prst="rect">
            <a:avLst/>
          </a:prstGeom>
        </p:spPr>
      </p:pic>
    </p:spTree>
    <p:extLst>
      <p:ext uri="{BB962C8B-B14F-4D97-AF65-F5344CB8AC3E}">
        <p14:creationId xmlns:p14="http://schemas.microsoft.com/office/powerpoint/2010/main" val="3366661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2709275" y="5011208"/>
            <a:ext cx="18963861" cy="3693584"/>
          </a:xfrm>
        </p:spPr>
        <p:txBody>
          <a:bodyPr/>
          <a:lstStyle/>
          <a:p>
            <a:pPr marL="685766" indent="-685766" algn="ctr">
              <a:lnSpc>
                <a:spcPct val="107000"/>
              </a:lnSpc>
            </a:pPr>
            <a:r>
              <a:rPr lang="en-GB" sz="9600" dirty="0">
                <a:latin typeface="+mn-lt"/>
                <a:ea typeface="Calibri" panose="020F0502020204030204" pitchFamily="34" charset="0"/>
                <a:cs typeface="Times New Roman" panose="02020603050405020304" pitchFamily="18" charset="0"/>
              </a:rPr>
              <a:t>Strong procedures and routines for participation –</a:t>
            </a:r>
            <a:r>
              <a:rPr lang="en-GB" sz="9600" dirty="0" err="1">
                <a:latin typeface="+mn-lt"/>
                <a:ea typeface="Calibri" panose="020F0502020204030204" pitchFamily="34" charset="0"/>
                <a:cs typeface="Times New Roman" panose="02020603050405020304" pitchFamily="18" charset="0"/>
              </a:rPr>
              <a:t>TLaC</a:t>
            </a:r>
            <a:endParaRPr lang="en-GB" sz="9600" dirty="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0730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986A-BF51-C336-3F79-DFAF1AAC4789}"/>
              </a:ext>
            </a:extLst>
          </p:cNvPr>
          <p:cNvSpPr>
            <a:spLocks noGrp="1"/>
          </p:cNvSpPr>
          <p:nvPr>
            <p:ph type="title"/>
          </p:nvPr>
        </p:nvSpPr>
        <p:spPr/>
        <p:txBody>
          <a:bodyPr/>
          <a:lstStyle/>
          <a:p>
            <a:r>
              <a:rPr lang="en-GB" dirty="0"/>
              <a:t>Teach like a Champion</a:t>
            </a:r>
          </a:p>
        </p:txBody>
      </p:sp>
      <p:sp>
        <p:nvSpPr>
          <p:cNvPr id="3" name="Text Placeholder 2">
            <a:extLst>
              <a:ext uri="{FF2B5EF4-FFF2-40B4-BE49-F238E27FC236}">
                <a16:creationId xmlns:a16="http://schemas.microsoft.com/office/drawing/2014/main" id="{4AEB1D3F-4235-9EB8-3745-D130D9431A2C}"/>
              </a:ext>
            </a:extLst>
          </p:cNvPr>
          <p:cNvSpPr>
            <a:spLocks noGrp="1"/>
          </p:cNvSpPr>
          <p:nvPr>
            <p:ph type="body" idx="1"/>
          </p:nvPr>
        </p:nvSpPr>
        <p:spPr/>
        <p:txBody>
          <a:bodyPr/>
          <a:lstStyle/>
          <a:p>
            <a:r>
              <a:rPr lang="en-GB" dirty="0"/>
              <a:t>Full of great techniques that can drive the </a:t>
            </a:r>
            <a:br>
              <a:rPr lang="en-GB" dirty="0"/>
            </a:br>
            <a:r>
              <a:rPr lang="en-GB" dirty="0"/>
              <a:t>quality of teaching and outcomes. </a:t>
            </a:r>
          </a:p>
          <a:p>
            <a:r>
              <a:rPr lang="en-GB" dirty="0"/>
              <a:t>Many schools have this book, but few have</a:t>
            </a:r>
            <a:br>
              <a:rPr lang="en-GB" dirty="0"/>
            </a:br>
            <a:r>
              <a:rPr lang="en-GB" dirty="0"/>
              <a:t>read/used it. </a:t>
            </a:r>
          </a:p>
          <a:p>
            <a:r>
              <a:rPr lang="en-GB" dirty="0"/>
              <a:t>Schools which have embraced </a:t>
            </a:r>
            <a:br>
              <a:rPr lang="en-GB" dirty="0"/>
            </a:br>
            <a:r>
              <a:rPr lang="en-GB" dirty="0"/>
              <a:t>“</a:t>
            </a:r>
            <a:r>
              <a:rPr lang="en-GB" dirty="0" err="1"/>
              <a:t>Lemov</a:t>
            </a:r>
            <a:r>
              <a:rPr lang="en-GB" dirty="0"/>
              <a:t> Techniques” can’t praise them </a:t>
            </a:r>
            <a:br>
              <a:rPr lang="en-GB" dirty="0"/>
            </a:br>
            <a:r>
              <a:rPr lang="en-GB" dirty="0"/>
              <a:t>enough </a:t>
            </a:r>
          </a:p>
        </p:txBody>
      </p:sp>
      <p:pic>
        <p:nvPicPr>
          <p:cNvPr id="5" name="Picture 4">
            <a:extLst>
              <a:ext uri="{FF2B5EF4-FFF2-40B4-BE49-F238E27FC236}">
                <a16:creationId xmlns:a16="http://schemas.microsoft.com/office/drawing/2014/main" id="{B39FB7ED-E6AA-BB25-05EA-50CC0C6C4304}"/>
              </a:ext>
            </a:extLst>
          </p:cNvPr>
          <p:cNvPicPr>
            <a:picLocks noChangeAspect="1"/>
          </p:cNvPicPr>
          <p:nvPr/>
        </p:nvPicPr>
        <p:blipFill>
          <a:blip r:embed="rId2"/>
          <a:stretch>
            <a:fillRect/>
          </a:stretch>
        </p:blipFill>
        <p:spPr>
          <a:xfrm>
            <a:off x="16235679" y="4060058"/>
            <a:ext cx="5928581" cy="7320780"/>
          </a:xfrm>
          <a:prstGeom prst="rect">
            <a:avLst/>
          </a:prstGeom>
        </p:spPr>
      </p:pic>
    </p:spTree>
    <p:extLst>
      <p:ext uri="{BB962C8B-B14F-4D97-AF65-F5344CB8AC3E}">
        <p14:creationId xmlns:p14="http://schemas.microsoft.com/office/powerpoint/2010/main" val="2762989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986A-BF51-C336-3F79-DFAF1AAC4789}"/>
              </a:ext>
            </a:extLst>
          </p:cNvPr>
          <p:cNvSpPr>
            <a:spLocks noGrp="1"/>
          </p:cNvSpPr>
          <p:nvPr>
            <p:ph type="title"/>
          </p:nvPr>
        </p:nvSpPr>
        <p:spPr/>
        <p:txBody>
          <a:bodyPr/>
          <a:lstStyle/>
          <a:p>
            <a:r>
              <a:rPr lang="en-GB" dirty="0"/>
              <a:t>Teach like a Champion</a:t>
            </a:r>
          </a:p>
        </p:txBody>
      </p:sp>
      <p:sp>
        <p:nvSpPr>
          <p:cNvPr id="3" name="Text Placeholder 2">
            <a:extLst>
              <a:ext uri="{FF2B5EF4-FFF2-40B4-BE49-F238E27FC236}">
                <a16:creationId xmlns:a16="http://schemas.microsoft.com/office/drawing/2014/main" id="{4AEB1D3F-4235-9EB8-3745-D130D9431A2C}"/>
              </a:ext>
            </a:extLst>
          </p:cNvPr>
          <p:cNvSpPr>
            <a:spLocks noGrp="1"/>
          </p:cNvSpPr>
          <p:nvPr>
            <p:ph type="body" idx="1"/>
          </p:nvPr>
        </p:nvSpPr>
        <p:spPr>
          <a:xfrm>
            <a:off x="1219121" y="3833665"/>
            <a:ext cx="11980044" cy="8064898"/>
          </a:xfrm>
        </p:spPr>
        <p:txBody>
          <a:bodyPr/>
          <a:lstStyle/>
          <a:p>
            <a:r>
              <a:rPr lang="en-GB" dirty="0"/>
              <a:t>The </a:t>
            </a:r>
            <a:r>
              <a:rPr lang="en-GB" dirty="0" err="1"/>
              <a:t>TLaC</a:t>
            </a:r>
            <a:r>
              <a:rPr lang="en-GB" dirty="0"/>
              <a:t> website is also fantastic.</a:t>
            </a:r>
          </a:p>
          <a:p>
            <a:r>
              <a:rPr lang="en-GB" dirty="0"/>
              <a:t>Full of blog articles and visit reports from the best schools around the world. </a:t>
            </a:r>
          </a:p>
          <a:p>
            <a:endParaRPr lang="en-GB" dirty="0"/>
          </a:p>
        </p:txBody>
      </p:sp>
      <p:pic>
        <p:nvPicPr>
          <p:cNvPr id="6" name="Picture 5">
            <a:extLst>
              <a:ext uri="{FF2B5EF4-FFF2-40B4-BE49-F238E27FC236}">
                <a16:creationId xmlns:a16="http://schemas.microsoft.com/office/drawing/2014/main" id="{4776CC17-0D57-3D8B-5AE0-37738990D7EF}"/>
              </a:ext>
            </a:extLst>
          </p:cNvPr>
          <p:cNvPicPr>
            <a:picLocks noChangeAspect="1"/>
          </p:cNvPicPr>
          <p:nvPr/>
        </p:nvPicPr>
        <p:blipFill>
          <a:blip r:embed="rId2"/>
          <a:stretch>
            <a:fillRect/>
          </a:stretch>
        </p:blipFill>
        <p:spPr>
          <a:xfrm>
            <a:off x="11520890" y="3833665"/>
            <a:ext cx="12606693" cy="6204857"/>
          </a:xfrm>
          <a:prstGeom prst="rect">
            <a:avLst/>
          </a:prstGeom>
        </p:spPr>
      </p:pic>
    </p:spTree>
    <p:extLst>
      <p:ext uri="{BB962C8B-B14F-4D97-AF65-F5344CB8AC3E}">
        <p14:creationId xmlns:p14="http://schemas.microsoft.com/office/powerpoint/2010/main" val="3841551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986A-BF51-C336-3F79-DFAF1AAC4789}"/>
              </a:ext>
            </a:extLst>
          </p:cNvPr>
          <p:cNvSpPr>
            <a:spLocks noGrp="1"/>
          </p:cNvSpPr>
          <p:nvPr>
            <p:ph type="title"/>
          </p:nvPr>
        </p:nvSpPr>
        <p:spPr/>
        <p:txBody>
          <a:bodyPr/>
          <a:lstStyle/>
          <a:p>
            <a:r>
              <a:rPr lang="en-GB" dirty="0"/>
              <a:t>Teach like a Champion</a:t>
            </a:r>
          </a:p>
        </p:txBody>
      </p:sp>
      <p:sp>
        <p:nvSpPr>
          <p:cNvPr id="3" name="Text Placeholder 2">
            <a:extLst>
              <a:ext uri="{FF2B5EF4-FFF2-40B4-BE49-F238E27FC236}">
                <a16:creationId xmlns:a16="http://schemas.microsoft.com/office/drawing/2014/main" id="{4AEB1D3F-4235-9EB8-3745-D130D9431A2C}"/>
              </a:ext>
            </a:extLst>
          </p:cNvPr>
          <p:cNvSpPr>
            <a:spLocks noGrp="1"/>
          </p:cNvSpPr>
          <p:nvPr>
            <p:ph type="body" idx="1"/>
          </p:nvPr>
        </p:nvSpPr>
        <p:spPr>
          <a:xfrm>
            <a:off x="626378" y="3833665"/>
            <a:ext cx="11980044" cy="8064898"/>
          </a:xfrm>
        </p:spPr>
        <p:txBody>
          <a:bodyPr/>
          <a:lstStyle/>
          <a:p>
            <a:r>
              <a:rPr lang="en-GB" dirty="0"/>
              <a:t>A blog post this September really focused in on a lot of work I have been doing in schools through CPD sessions or support work. </a:t>
            </a:r>
          </a:p>
          <a:p>
            <a:pPr marL="101595" indent="0">
              <a:buNone/>
            </a:pPr>
            <a:endParaRPr lang="en-GB" dirty="0"/>
          </a:p>
          <a:p>
            <a:pPr marL="101595" indent="0" algn="ctr">
              <a:buNone/>
            </a:pPr>
            <a:r>
              <a:rPr lang="en-GB" dirty="0"/>
              <a:t>Means of Participation</a:t>
            </a:r>
          </a:p>
          <a:p>
            <a:endParaRPr lang="en-GB" dirty="0"/>
          </a:p>
        </p:txBody>
      </p:sp>
      <p:pic>
        <p:nvPicPr>
          <p:cNvPr id="5" name="Picture 4">
            <a:extLst>
              <a:ext uri="{FF2B5EF4-FFF2-40B4-BE49-F238E27FC236}">
                <a16:creationId xmlns:a16="http://schemas.microsoft.com/office/drawing/2014/main" id="{08DD41D8-4452-F82B-5354-F5AB4B9BA254}"/>
              </a:ext>
            </a:extLst>
          </p:cNvPr>
          <p:cNvPicPr>
            <a:picLocks noChangeAspect="1"/>
          </p:cNvPicPr>
          <p:nvPr/>
        </p:nvPicPr>
        <p:blipFill>
          <a:blip r:embed="rId2"/>
          <a:stretch>
            <a:fillRect/>
          </a:stretch>
        </p:blipFill>
        <p:spPr>
          <a:xfrm>
            <a:off x="12606422" y="4621183"/>
            <a:ext cx="11494091" cy="5448580"/>
          </a:xfrm>
          <a:prstGeom prst="rect">
            <a:avLst/>
          </a:prstGeom>
        </p:spPr>
      </p:pic>
    </p:spTree>
    <p:extLst>
      <p:ext uri="{BB962C8B-B14F-4D97-AF65-F5344CB8AC3E}">
        <p14:creationId xmlns:p14="http://schemas.microsoft.com/office/powerpoint/2010/main" val="2164983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986A-BF51-C336-3F79-DFAF1AAC4789}"/>
              </a:ext>
            </a:extLst>
          </p:cNvPr>
          <p:cNvSpPr>
            <a:spLocks noGrp="1"/>
          </p:cNvSpPr>
          <p:nvPr>
            <p:ph type="title"/>
          </p:nvPr>
        </p:nvSpPr>
        <p:spPr/>
        <p:txBody>
          <a:bodyPr/>
          <a:lstStyle/>
          <a:p>
            <a:r>
              <a:rPr lang="en-GB" dirty="0"/>
              <a:t>Teach like a Champion</a:t>
            </a:r>
          </a:p>
        </p:txBody>
      </p:sp>
      <p:sp>
        <p:nvSpPr>
          <p:cNvPr id="3" name="Text Placeholder 2">
            <a:extLst>
              <a:ext uri="{FF2B5EF4-FFF2-40B4-BE49-F238E27FC236}">
                <a16:creationId xmlns:a16="http://schemas.microsoft.com/office/drawing/2014/main" id="{4AEB1D3F-4235-9EB8-3745-D130D9431A2C}"/>
              </a:ext>
            </a:extLst>
          </p:cNvPr>
          <p:cNvSpPr>
            <a:spLocks noGrp="1"/>
          </p:cNvSpPr>
          <p:nvPr>
            <p:ph type="body" idx="1"/>
          </p:nvPr>
        </p:nvSpPr>
        <p:spPr>
          <a:xfrm>
            <a:off x="626378" y="2835276"/>
            <a:ext cx="11980044" cy="9063287"/>
          </a:xfrm>
        </p:spPr>
        <p:txBody>
          <a:bodyPr>
            <a:normAutofit fontScale="77500" lnSpcReduction="20000"/>
          </a:bodyPr>
          <a:lstStyle/>
          <a:p>
            <a:r>
              <a:rPr lang="en-GB" dirty="0"/>
              <a:t>A blog post this September really focused in on a lot of work I have been doing in schools through CPD sessions or support work. </a:t>
            </a:r>
          </a:p>
          <a:p>
            <a:pPr marL="101595" indent="0">
              <a:buNone/>
            </a:pPr>
            <a:endParaRPr lang="en-GB" dirty="0"/>
          </a:p>
          <a:p>
            <a:pPr marL="101595" indent="0" algn="ctr">
              <a:buNone/>
            </a:pPr>
            <a:r>
              <a:rPr lang="en-GB" dirty="0"/>
              <a:t>Means of Participation</a:t>
            </a:r>
          </a:p>
          <a:p>
            <a:pPr marL="101595" indent="0" algn="ctr">
              <a:buNone/>
            </a:pPr>
            <a:endParaRPr lang="en-GB" dirty="0"/>
          </a:p>
          <a:p>
            <a:r>
              <a:rPr lang="en-GB" dirty="0"/>
              <a:t>Reflect on your tables on this article and video clip. </a:t>
            </a:r>
          </a:p>
          <a:p>
            <a:endParaRPr lang="en-GB" dirty="0"/>
          </a:p>
          <a:p>
            <a:r>
              <a:rPr lang="en-GB" dirty="0"/>
              <a:t>How well do pupils participate in your department? </a:t>
            </a:r>
          </a:p>
          <a:p>
            <a:r>
              <a:rPr lang="en-GB" dirty="0"/>
              <a:t>What procedures/routines for teachers do you currently have? </a:t>
            </a:r>
            <a:br>
              <a:rPr lang="en-GB" dirty="0"/>
            </a:br>
            <a:endParaRPr lang="en-GB" dirty="0"/>
          </a:p>
          <a:p>
            <a:endParaRPr lang="en-GB" dirty="0"/>
          </a:p>
        </p:txBody>
      </p:sp>
      <p:pic>
        <p:nvPicPr>
          <p:cNvPr id="5" name="Picture 4">
            <a:extLst>
              <a:ext uri="{FF2B5EF4-FFF2-40B4-BE49-F238E27FC236}">
                <a16:creationId xmlns:a16="http://schemas.microsoft.com/office/drawing/2014/main" id="{08DD41D8-4452-F82B-5354-F5AB4B9BA254}"/>
              </a:ext>
            </a:extLst>
          </p:cNvPr>
          <p:cNvPicPr>
            <a:picLocks noChangeAspect="1"/>
          </p:cNvPicPr>
          <p:nvPr/>
        </p:nvPicPr>
        <p:blipFill>
          <a:blip r:embed="rId2"/>
          <a:stretch>
            <a:fillRect/>
          </a:stretch>
        </p:blipFill>
        <p:spPr>
          <a:xfrm>
            <a:off x="12606422" y="3647148"/>
            <a:ext cx="11494091" cy="5448580"/>
          </a:xfrm>
          <a:prstGeom prst="rect">
            <a:avLst/>
          </a:prstGeom>
        </p:spPr>
      </p:pic>
    </p:spTree>
    <p:extLst>
      <p:ext uri="{BB962C8B-B14F-4D97-AF65-F5344CB8AC3E}">
        <p14:creationId xmlns:p14="http://schemas.microsoft.com/office/powerpoint/2010/main" val="431288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2709275" y="5011208"/>
            <a:ext cx="18963861" cy="3693584"/>
          </a:xfrm>
        </p:spPr>
        <p:txBody>
          <a:bodyPr/>
          <a:lstStyle/>
          <a:p>
            <a:pPr marL="685766" indent="-685766" algn="ctr">
              <a:lnSpc>
                <a:spcPct val="107000"/>
              </a:lnSpc>
            </a:pPr>
            <a:r>
              <a:rPr lang="en-GB" sz="9600" dirty="0">
                <a:latin typeface="+mn-lt"/>
                <a:ea typeface="Calibri" panose="020F0502020204030204" pitchFamily="34" charset="0"/>
                <a:cs typeface="Times New Roman" panose="02020603050405020304" pitchFamily="18" charset="0"/>
              </a:rPr>
              <a:t>Making it “Sticky”</a:t>
            </a:r>
          </a:p>
        </p:txBody>
      </p:sp>
    </p:spTree>
    <p:extLst>
      <p:ext uri="{BB962C8B-B14F-4D97-AF65-F5344CB8AC3E}">
        <p14:creationId xmlns:p14="http://schemas.microsoft.com/office/powerpoint/2010/main" val="23594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1E2F03E6-9AAD-CE09-3DB8-37C2DCAD19E2}"/>
              </a:ext>
            </a:extLst>
          </p:cNvPr>
          <p:cNvPicPr>
            <a:picLocks noChangeAspect="1"/>
          </p:cNvPicPr>
          <p:nvPr/>
        </p:nvPicPr>
        <p:blipFill>
          <a:blip r:embed="rId2"/>
          <a:stretch>
            <a:fillRect/>
          </a:stretch>
        </p:blipFill>
        <p:spPr>
          <a:xfrm>
            <a:off x="551816" y="1143078"/>
            <a:ext cx="23278780" cy="11429844"/>
          </a:xfrm>
          <a:prstGeom prst="rect">
            <a:avLst/>
          </a:prstGeom>
        </p:spPr>
      </p:pic>
      <p:sp>
        <p:nvSpPr>
          <p:cNvPr id="4" name="Arrow: Up 3">
            <a:extLst>
              <a:ext uri="{FF2B5EF4-FFF2-40B4-BE49-F238E27FC236}">
                <a16:creationId xmlns:a16="http://schemas.microsoft.com/office/drawing/2014/main" id="{A3C7FD44-DDF9-752C-3CB9-27CCABA52D57}"/>
              </a:ext>
            </a:extLst>
          </p:cNvPr>
          <p:cNvSpPr/>
          <p:nvPr/>
        </p:nvSpPr>
        <p:spPr>
          <a:xfrm>
            <a:off x="4145010" y="4287687"/>
            <a:ext cx="1483263" cy="35354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extLst>
      <p:ext uri="{BB962C8B-B14F-4D97-AF65-F5344CB8AC3E}">
        <p14:creationId xmlns:p14="http://schemas.microsoft.com/office/powerpoint/2010/main" val="2413895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15B7-814D-52CF-7082-6534EABF36D9}"/>
              </a:ext>
            </a:extLst>
          </p:cNvPr>
          <p:cNvSpPr>
            <a:spLocks noGrp="1"/>
          </p:cNvSpPr>
          <p:nvPr>
            <p:ph type="title"/>
          </p:nvPr>
        </p:nvSpPr>
        <p:spPr/>
        <p:txBody>
          <a:bodyPr/>
          <a:lstStyle/>
          <a:p>
            <a:r>
              <a:rPr lang="en-GB" dirty="0"/>
              <a:t>Making it “Sticky”</a:t>
            </a:r>
          </a:p>
        </p:txBody>
      </p:sp>
      <p:sp>
        <p:nvSpPr>
          <p:cNvPr id="3" name="Text Placeholder 2">
            <a:extLst>
              <a:ext uri="{FF2B5EF4-FFF2-40B4-BE49-F238E27FC236}">
                <a16:creationId xmlns:a16="http://schemas.microsoft.com/office/drawing/2014/main" id="{BBD235AE-8293-8115-C609-31C56989EF0C}"/>
              </a:ext>
            </a:extLst>
          </p:cNvPr>
          <p:cNvSpPr>
            <a:spLocks noGrp="1"/>
          </p:cNvSpPr>
          <p:nvPr>
            <p:ph type="body" idx="1"/>
          </p:nvPr>
        </p:nvSpPr>
        <p:spPr>
          <a:xfrm>
            <a:off x="1219121" y="3833665"/>
            <a:ext cx="12576392" cy="19661320"/>
          </a:xfrm>
        </p:spPr>
        <p:txBody>
          <a:bodyPr/>
          <a:lstStyle/>
          <a:p>
            <a:r>
              <a:rPr lang="en-GB" dirty="0"/>
              <a:t>I have heard this phrase several times in the past few months. </a:t>
            </a:r>
          </a:p>
          <a:p>
            <a:r>
              <a:rPr lang="en-GB" dirty="0"/>
              <a:t>Often quoted from Ofsted inspectors during feedback. </a:t>
            </a:r>
            <a:br>
              <a:rPr lang="en-GB" dirty="0"/>
            </a:br>
            <a:br>
              <a:rPr lang="en-GB" dirty="0"/>
            </a:br>
            <a:endParaRPr lang="en-GB" dirty="0"/>
          </a:p>
        </p:txBody>
      </p:sp>
      <p:pic>
        <p:nvPicPr>
          <p:cNvPr id="2050" name="Picture 2" descr="Young Girl Hands Sticky Purple Slime Stock Photo 1715712352 | Shutterstock">
            <a:extLst>
              <a:ext uri="{FF2B5EF4-FFF2-40B4-BE49-F238E27FC236}">
                <a16:creationId xmlns:a16="http://schemas.microsoft.com/office/drawing/2014/main" id="{045088FE-818E-B969-3713-01C0756B82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87"/>
          <a:stretch/>
        </p:blipFill>
        <p:spPr bwMode="auto">
          <a:xfrm>
            <a:off x="14107147" y="4790595"/>
            <a:ext cx="9056145" cy="5969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277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15B7-814D-52CF-7082-6534EABF36D9}"/>
              </a:ext>
            </a:extLst>
          </p:cNvPr>
          <p:cNvSpPr>
            <a:spLocks noGrp="1"/>
          </p:cNvSpPr>
          <p:nvPr>
            <p:ph type="title"/>
          </p:nvPr>
        </p:nvSpPr>
        <p:spPr/>
        <p:txBody>
          <a:bodyPr/>
          <a:lstStyle/>
          <a:p>
            <a:r>
              <a:rPr lang="en-GB" dirty="0"/>
              <a:t>Making it “Sticky”</a:t>
            </a:r>
          </a:p>
        </p:txBody>
      </p:sp>
      <p:sp>
        <p:nvSpPr>
          <p:cNvPr id="3" name="Text Placeholder 2">
            <a:extLst>
              <a:ext uri="{FF2B5EF4-FFF2-40B4-BE49-F238E27FC236}">
                <a16:creationId xmlns:a16="http://schemas.microsoft.com/office/drawing/2014/main" id="{BBD235AE-8293-8115-C609-31C56989EF0C}"/>
              </a:ext>
            </a:extLst>
          </p:cNvPr>
          <p:cNvSpPr>
            <a:spLocks noGrp="1"/>
          </p:cNvSpPr>
          <p:nvPr>
            <p:ph type="body" idx="1"/>
          </p:nvPr>
        </p:nvSpPr>
        <p:spPr>
          <a:xfrm>
            <a:off x="1219121" y="3833665"/>
            <a:ext cx="12576392" cy="19661320"/>
          </a:xfrm>
        </p:spPr>
        <p:txBody>
          <a:bodyPr/>
          <a:lstStyle/>
          <a:p>
            <a:r>
              <a:rPr lang="en-GB" dirty="0"/>
              <a:t>I have heard this phrase several times in the past few months. </a:t>
            </a:r>
          </a:p>
          <a:p>
            <a:r>
              <a:rPr lang="en-GB" dirty="0"/>
              <a:t>Often quoted from Ofsted inspectors during feedback. </a:t>
            </a:r>
          </a:p>
          <a:p>
            <a:endParaRPr lang="en-GB" dirty="0"/>
          </a:p>
          <a:p>
            <a:r>
              <a:rPr lang="en-GB" dirty="0"/>
              <a:t>What does this mean?</a:t>
            </a:r>
            <a:br>
              <a:rPr lang="en-GB" dirty="0"/>
            </a:br>
            <a:br>
              <a:rPr lang="en-GB" dirty="0"/>
            </a:br>
            <a:endParaRPr lang="en-GB" dirty="0"/>
          </a:p>
        </p:txBody>
      </p:sp>
      <p:pic>
        <p:nvPicPr>
          <p:cNvPr id="2050" name="Picture 2" descr="Young Girl Hands Sticky Purple Slime Stock Photo 1715712352 | Shutterstock">
            <a:extLst>
              <a:ext uri="{FF2B5EF4-FFF2-40B4-BE49-F238E27FC236}">
                <a16:creationId xmlns:a16="http://schemas.microsoft.com/office/drawing/2014/main" id="{045088FE-818E-B969-3713-01C0756B82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87"/>
          <a:stretch/>
        </p:blipFill>
        <p:spPr bwMode="auto">
          <a:xfrm>
            <a:off x="14107147" y="4790595"/>
            <a:ext cx="9056145" cy="5969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841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15B7-814D-52CF-7082-6534EABF36D9}"/>
              </a:ext>
            </a:extLst>
          </p:cNvPr>
          <p:cNvSpPr>
            <a:spLocks noGrp="1"/>
          </p:cNvSpPr>
          <p:nvPr>
            <p:ph type="title"/>
          </p:nvPr>
        </p:nvSpPr>
        <p:spPr/>
        <p:txBody>
          <a:bodyPr/>
          <a:lstStyle/>
          <a:p>
            <a:r>
              <a:rPr lang="en-GB" dirty="0"/>
              <a:t>Making it “Sticky”</a:t>
            </a:r>
          </a:p>
        </p:txBody>
      </p:sp>
      <p:sp>
        <p:nvSpPr>
          <p:cNvPr id="3" name="Text Placeholder 2">
            <a:extLst>
              <a:ext uri="{FF2B5EF4-FFF2-40B4-BE49-F238E27FC236}">
                <a16:creationId xmlns:a16="http://schemas.microsoft.com/office/drawing/2014/main" id="{BBD235AE-8293-8115-C609-31C56989EF0C}"/>
              </a:ext>
            </a:extLst>
          </p:cNvPr>
          <p:cNvSpPr>
            <a:spLocks noGrp="1"/>
          </p:cNvSpPr>
          <p:nvPr>
            <p:ph type="body" idx="1"/>
          </p:nvPr>
        </p:nvSpPr>
        <p:spPr>
          <a:xfrm>
            <a:off x="207748" y="3125426"/>
            <a:ext cx="11652661" cy="8657843"/>
          </a:xfrm>
        </p:spPr>
        <p:txBody>
          <a:bodyPr>
            <a:normAutofit fontScale="77500" lnSpcReduction="20000"/>
          </a:bodyPr>
          <a:lstStyle/>
          <a:p>
            <a:r>
              <a:rPr lang="en-GB" dirty="0"/>
              <a:t>Prior knowledge is not secure enough for new material to “stick” within the schema?</a:t>
            </a:r>
          </a:p>
          <a:p>
            <a:endParaRPr lang="en-GB" dirty="0"/>
          </a:p>
          <a:p>
            <a:r>
              <a:rPr lang="en-GB" dirty="0"/>
              <a:t>Knowledge builds upon knowledge.</a:t>
            </a:r>
          </a:p>
          <a:p>
            <a:endParaRPr lang="en-GB" dirty="0"/>
          </a:p>
          <a:p>
            <a:r>
              <a:rPr lang="en-GB" dirty="0"/>
              <a:t>Many schools have implemented retrieval and review into their practice but as Tom Sherrington has said this has become the next lethal mutation in education.  </a:t>
            </a:r>
          </a:p>
          <a:p>
            <a:r>
              <a:rPr lang="en-GB" dirty="0">
                <a:hlinkClick r:id="rId2"/>
              </a:rPr>
              <a:t>When daily quiz regimes become lethal mutations of retrieval practice. – </a:t>
            </a:r>
            <a:r>
              <a:rPr lang="en-GB" dirty="0" err="1">
                <a:hlinkClick r:id="rId2"/>
              </a:rPr>
              <a:t>teacherhead</a:t>
            </a:r>
            <a:br>
              <a:rPr lang="en-GB" dirty="0"/>
            </a:br>
            <a:br>
              <a:rPr lang="en-GB" dirty="0"/>
            </a:br>
            <a:endParaRPr lang="en-GB" dirty="0"/>
          </a:p>
        </p:txBody>
      </p:sp>
      <p:pic>
        <p:nvPicPr>
          <p:cNvPr id="4" name="Content Placeholder 4" descr="A close up of a logo&#10;&#10;Description automatically generated">
            <a:extLst>
              <a:ext uri="{FF2B5EF4-FFF2-40B4-BE49-F238E27FC236}">
                <a16:creationId xmlns:a16="http://schemas.microsoft.com/office/drawing/2014/main" id="{CEC30189-F82D-07A8-57D4-A6AFBDC619BD}"/>
              </a:ext>
            </a:extLst>
          </p:cNvPr>
          <p:cNvPicPr>
            <a:picLocks noChangeAspect="1"/>
          </p:cNvPicPr>
          <p:nvPr/>
        </p:nvPicPr>
        <p:blipFill>
          <a:blip r:embed="rId3"/>
          <a:stretch>
            <a:fillRect/>
          </a:stretch>
        </p:blipFill>
        <p:spPr>
          <a:xfrm>
            <a:off x="12360540" y="4949687"/>
            <a:ext cx="8411175" cy="5009322"/>
          </a:xfrm>
          <a:prstGeom prst="rect">
            <a:avLst/>
          </a:prstGeom>
          <a:effectLst>
            <a:glow rad="139700">
              <a:schemeClr val="accent2">
                <a:satMod val="175000"/>
                <a:alpha val="40000"/>
              </a:schemeClr>
            </a:glow>
          </a:effectLst>
        </p:spPr>
      </p:pic>
      <p:grpSp>
        <p:nvGrpSpPr>
          <p:cNvPr id="5" name="Group 4">
            <a:extLst>
              <a:ext uri="{FF2B5EF4-FFF2-40B4-BE49-F238E27FC236}">
                <a16:creationId xmlns:a16="http://schemas.microsoft.com/office/drawing/2014/main" id="{36A75696-0A52-8D4F-6D53-5623904BA30D}"/>
              </a:ext>
            </a:extLst>
          </p:cNvPr>
          <p:cNvGrpSpPr/>
          <p:nvPr/>
        </p:nvGrpSpPr>
        <p:grpSpPr>
          <a:xfrm>
            <a:off x="21196185" y="5470316"/>
            <a:ext cx="1626245" cy="1460635"/>
            <a:chOff x="1039531" y="3065646"/>
            <a:chExt cx="2882764" cy="2589196"/>
          </a:xfrm>
        </p:grpSpPr>
        <p:sp>
          <p:nvSpPr>
            <p:cNvPr id="6" name="Rectangle 5">
              <a:extLst>
                <a:ext uri="{FF2B5EF4-FFF2-40B4-BE49-F238E27FC236}">
                  <a16:creationId xmlns:a16="http://schemas.microsoft.com/office/drawing/2014/main" id="{F2E3E27A-3DC8-4814-77CA-5051D1A68F5B}"/>
                </a:ext>
              </a:extLst>
            </p:cNvPr>
            <p:cNvSpPr/>
            <p:nvPr/>
          </p:nvSpPr>
          <p:spPr>
            <a:xfrm>
              <a:off x="1039531" y="3065646"/>
              <a:ext cx="2882764" cy="25891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89281A20-F3D7-649A-3738-91C941900F94}"/>
                </a:ext>
              </a:extLst>
            </p:cNvPr>
            <p:cNvSpPr/>
            <p:nvPr/>
          </p:nvSpPr>
          <p:spPr>
            <a:xfrm>
              <a:off x="1039531" y="3065646"/>
              <a:ext cx="1318660" cy="2589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Intrinsic Load</a:t>
              </a:r>
            </a:p>
          </p:txBody>
        </p:sp>
        <p:sp>
          <p:nvSpPr>
            <p:cNvPr id="8" name="Rectangle 7">
              <a:extLst>
                <a:ext uri="{FF2B5EF4-FFF2-40B4-BE49-F238E27FC236}">
                  <a16:creationId xmlns:a16="http://schemas.microsoft.com/office/drawing/2014/main" id="{FE0F3631-AD58-6199-2949-82C30F52B0A1}"/>
                </a:ext>
              </a:extLst>
            </p:cNvPr>
            <p:cNvSpPr/>
            <p:nvPr/>
          </p:nvSpPr>
          <p:spPr>
            <a:xfrm>
              <a:off x="2358191" y="3065646"/>
              <a:ext cx="855607" cy="25743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500" dirty="0"/>
                <a:t>Extraneous Load</a:t>
              </a:r>
            </a:p>
          </p:txBody>
        </p:sp>
        <p:sp>
          <p:nvSpPr>
            <p:cNvPr id="9" name="TextBox 8">
              <a:extLst>
                <a:ext uri="{FF2B5EF4-FFF2-40B4-BE49-F238E27FC236}">
                  <a16:creationId xmlns:a16="http://schemas.microsoft.com/office/drawing/2014/main" id="{EF7BF845-E637-82F9-956E-78DB850004A7}"/>
                </a:ext>
              </a:extLst>
            </p:cNvPr>
            <p:cNvSpPr txBox="1"/>
            <p:nvPr/>
          </p:nvSpPr>
          <p:spPr>
            <a:xfrm>
              <a:off x="3213799" y="3817434"/>
              <a:ext cx="654518" cy="307777"/>
            </a:xfrm>
            <a:prstGeom prst="rect">
              <a:avLst/>
            </a:prstGeom>
            <a:noFill/>
          </p:spPr>
          <p:txBody>
            <a:bodyPr wrap="square" rtlCol="0">
              <a:spAutoFit/>
            </a:bodyPr>
            <a:lstStyle/>
            <a:p>
              <a:r>
                <a:rPr lang="en-GB" sz="700" dirty="0"/>
                <a:t>Remaining Capacity</a:t>
              </a:r>
            </a:p>
          </p:txBody>
        </p:sp>
      </p:grpSp>
      <p:cxnSp>
        <p:nvCxnSpPr>
          <p:cNvPr id="10" name="Straight Connector 9">
            <a:extLst>
              <a:ext uri="{FF2B5EF4-FFF2-40B4-BE49-F238E27FC236}">
                <a16:creationId xmlns:a16="http://schemas.microsoft.com/office/drawing/2014/main" id="{D1881DD2-7E57-492F-C444-B9F8743B941D}"/>
              </a:ext>
            </a:extLst>
          </p:cNvPr>
          <p:cNvCxnSpPr>
            <a:cxnSpLocks/>
          </p:cNvCxnSpPr>
          <p:nvPr/>
        </p:nvCxnSpPr>
        <p:spPr>
          <a:xfrm flipV="1">
            <a:off x="17928075" y="5470316"/>
            <a:ext cx="3268110" cy="1984032"/>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4E56122-0E83-29CF-22BE-ADD27267C67A}"/>
              </a:ext>
            </a:extLst>
          </p:cNvPr>
          <p:cNvCxnSpPr>
            <a:cxnSpLocks/>
          </p:cNvCxnSpPr>
          <p:nvPr/>
        </p:nvCxnSpPr>
        <p:spPr>
          <a:xfrm flipV="1">
            <a:off x="18327757" y="6922594"/>
            <a:ext cx="2883339" cy="145885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45473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15B7-814D-52CF-7082-6534EABF36D9}"/>
              </a:ext>
            </a:extLst>
          </p:cNvPr>
          <p:cNvSpPr>
            <a:spLocks noGrp="1"/>
          </p:cNvSpPr>
          <p:nvPr>
            <p:ph type="title"/>
          </p:nvPr>
        </p:nvSpPr>
        <p:spPr/>
        <p:txBody>
          <a:bodyPr/>
          <a:lstStyle/>
          <a:p>
            <a:r>
              <a:rPr lang="en-GB" dirty="0"/>
              <a:t>Making it “Sticky”</a:t>
            </a:r>
          </a:p>
        </p:txBody>
      </p:sp>
      <p:sp>
        <p:nvSpPr>
          <p:cNvPr id="3" name="Text Placeholder 2">
            <a:extLst>
              <a:ext uri="{FF2B5EF4-FFF2-40B4-BE49-F238E27FC236}">
                <a16:creationId xmlns:a16="http://schemas.microsoft.com/office/drawing/2014/main" id="{BBD235AE-8293-8115-C609-31C56989EF0C}"/>
              </a:ext>
            </a:extLst>
          </p:cNvPr>
          <p:cNvSpPr>
            <a:spLocks noGrp="1"/>
          </p:cNvSpPr>
          <p:nvPr>
            <p:ph type="body" idx="1"/>
          </p:nvPr>
        </p:nvSpPr>
        <p:spPr>
          <a:xfrm>
            <a:off x="207748" y="3125426"/>
            <a:ext cx="11652661" cy="10041298"/>
          </a:xfrm>
        </p:spPr>
        <p:txBody>
          <a:bodyPr>
            <a:normAutofit fontScale="92500" lnSpcReduction="10000"/>
          </a:bodyPr>
          <a:lstStyle/>
          <a:p>
            <a:r>
              <a:rPr lang="en-GB" dirty="0"/>
              <a:t>Simply doing a “DNA” at the start of the lesson, isn’t going to cut it. </a:t>
            </a:r>
          </a:p>
          <a:p>
            <a:r>
              <a:rPr lang="en-GB" dirty="0"/>
              <a:t>Especially if that is something like </a:t>
            </a:r>
            <a:r>
              <a:rPr lang="en-GB" i="1" dirty="0"/>
              <a:t>last year, last month last week.</a:t>
            </a:r>
          </a:p>
          <a:p>
            <a:endParaRPr lang="en-GB" i="1" dirty="0"/>
          </a:p>
          <a:p>
            <a:r>
              <a:rPr lang="en-GB" dirty="0"/>
              <a:t>It requires more purposeful strategies, which include a range of different approaches at various times including at start, within, at end, and through assessment. </a:t>
            </a:r>
            <a:br>
              <a:rPr lang="en-GB" dirty="0"/>
            </a:br>
            <a:br>
              <a:rPr lang="en-GB" dirty="0"/>
            </a:br>
            <a:endParaRPr lang="en-GB" dirty="0"/>
          </a:p>
        </p:txBody>
      </p:sp>
      <p:pic>
        <p:nvPicPr>
          <p:cNvPr id="4" name="Content Placeholder 4" descr="A close up of a logo&#10;&#10;Description automatically generated">
            <a:extLst>
              <a:ext uri="{FF2B5EF4-FFF2-40B4-BE49-F238E27FC236}">
                <a16:creationId xmlns:a16="http://schemas.microsoft.com/office/drawing/2014/main" id="{CEC30189-F82D-07A8-57D4-A6AFBDC619BD}"/>
              </a:ext>
            </a:extLst>
          </p:cNvPr>
          <p:cNvPicPr>
            <a:picLocks noChangeAspect="1"/>
          </p:cNvPicPr>
          <p:nvPr/>
        </p:nvPicPr>
        <p:blipFill>
          <a:blip r:embed="rId2"/>
          <a:stretch>
            <a:fillRect/>
          </a:stretch>
        </p:blipFill>
        <p:spPr>
          <a:xfrm>
            <a:off x="12360540" y="4949687"/>
            <a:ext cx="8411175" cy="5009322"/>
          </a:xfrm>
          <a:prstGeom prst="rect">
            <a:avLst/>
          </a:prstGeom>
          <a:effectLst>
            <a:glow rad="139700">
              <a:schemeClr val="accent2">
                <a:satMod val="175000"/>
                <a:alpha val="40000"/>
              </a:schemeClr>
            </a:glow>
          </a:effectLst>
        </p:spPr>
      </p:pic>
      <p:grpSp>
        <p:nvGrpSpPr>
          <p:cNvPr id="5" name="Group 4">
            <a:extLst>
              <a:ext uri="{FF2B5EF4-FFF2-40B4-BE49-F238E27FC236}">
                <a16:creationId xmlns:a16="http://schemas.microsoft.com/office/drawing/2014/main" id="{36A75696-0A52-8D4F-6D53-5623904BA30D}"/>
              </a:ext>
            </a:extLst>
          </p:cNvPr>
          <p:cNvGrpSpPr/>
          <p:nvPr/>
        </p:nvGrpSpPr>
        <p:grpSpPr>
          <a:xfrm>
            <a:off x="21196185" y="5470316"/>
            <a:ext cx="1626245" cy="1460635"/>
            <a:chOff x="1039531" y="3065646"/>
            <a:chExt cx="2882764" cy="2589196"/>
          </a:xfrm>
        </p:grpSpPr>
        <p:sp>
          <p:nvSpPr>
            <p:cNvPr id="6" name="Rectangle 5">
              <a:extLst>
                <a:ext uri="{FF2B5EF4-FFF2-40B4-BE49-F238E27FC236}">
                  <a16:creationId xmlns:a16="http://schemas.microsoft.com/office/drawing/2014/main" id="{F2E3E27A-3DC8-4814-77CA-5051D1A68F5B}"/>
                </a:ext>
              </a:extLst>
            </p:cNvPr>
            <p:cNvSpPr/>
            <p:nvPr/>
          </p:nvSpPr>
          <p:spPr>
            <a:xfrm>
              <a:off x="1039531" y="3065646"/>
              <a:ext cx="2882764" cy="25891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89281A20-F3D7-649A-3738-91C941900F94}"/>
                </a:ext>
              </a:extLst>
            </p:cNvPr>
            <p:cNvSpPr/>
            <p:nvPr/>
          </p:nvSpPr>
          <p:spPr>
            <a:xfrm>
              <a:off x="1039531" y="3065646"/>
              <a:ext cx="1318660" cy="2589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Intrinsic Load</a:t>
              </a:r>
            </a:p>
          </p:txBody>
        </p:sp>
        <p:sp>
          <p:nvSpPr>
            <p:cNvPr id="8" name="Rectangle 7">
              <a:extLst>
                <a:ext uri="{FF2B5EF4-FFF2-40B4-BE49-F238E27FC236}">
                  <a16:creationId xmlns:a16="http://schemas.microsoft.com/office/drawing/2014/main" id="{FE0F3631-AD58-6199-2949-82C30F52B0A1}"/>
                </a:ext>
              </a:extLst>
            </p:cNvPr>
            <p:cNvSpPr/>
            <p:nvPr/>
          </p:nvSpPr>
          <p:spPr>
            <a:xfrm>
              <a:off x="2358191" y="3065646"/>
              <a:ext cx="855607" cy="25743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500" dirty="0"/>
                <a:t>Extraneous Load</a:t>
              </a:r>
            </a:p>
          </p:txBody>
        </p:sp>
        <p:sp>
          <p:nvSpPr>
            <p:cNvPr id="9" name="TextBox 8">
              <a:extLst>
                <a:ext uri="{FF2B5EF4-FFF2-40B4-BE49-F238E27FC236}">
                  <a16:creationId xmlns:a16="http://schemas.microsoft.com/office/drawing/2014/main" id="{EF7BF845-E637-82F9-956E-78DB850004A7}"/>
                </a:ext>
              </a:extLst>
            </p:cNvPr>
            <p:cNvSpPr txBox="1"/>
            <p:nvPr/>
          </p:nvSpPr>
          <p:spPr>
            <a:xfrm>
              <a:off x="3213799" y="3817434"/>
              <a:ext cx="654518" cy="307777"/>
            </a:xfrm>
            <a:prstGeom prst="rect">
              <a:avLst/>
            </a:prstGeom>
            <a:noFill/>
          </p:spPr>
          <p:txBody>
            <a:bodyPr wrap="square" rtlCol="0">
              <a:spAutoFit/>
            </a:bodyPr>
            <a:lstStyle/>
            <a:p>
              <a:r>
                <a:rPr lang="en-GB" sz="700" dirty="0"/>
                <a:t>Remaining Capacity</a:t>
              </a:r>
            </a:p>
          </p:txBody>
        </p:sp>
      </p:grpSp>
      <p:cxnSp>
        <p:nvCxnSpPr>
          <p:cNvPr id="10" name="Straight Connector 9">
            <a:extLst>
              <a:ext uri="{FF2B5EF4-FFF2-40B4-BE49-F238E27FC236}">
                <a16:creationId xmlns:a16="http://schemas.microsoft.com/office/drawing/2014/main" id="{D1881DD2-7E57-492F-C444-B9F8743B941D}"/>
              </a:ext>
            </a:extLst>
          </p:cNvPr>
          <p:cNvCxnSpPr>
            <a:cxnSpLocks/>
          </p:cNvCxnSpPr>
          <p:nvPr/>
        </p:nvCxnSpPr>
        <p:spPr>
          <a:xfrm flipV="1">
            <a:off x="17928075" y="5470316"/>
            <a:ext cx="3268110" cy="1984032"/>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4E56122-0E83-29CF-22BE-ADD27267C67A}"/>
              </a:ext>
            </a:extLst>
          </p:cNvPr>
          <p:cNvCxnSpPr>
            <a:cxnSpLocks/>
          </p:cNvCxnSpPr>
          <p:nvPr/>
        </p:nvCxnSpPr>
        <p:spPr>
          <a:xfrm flipV="1">
            <a:off x="18327757" y="6922594"/>
            <a:ext cx="2883339" cy="145885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54475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15B7-814D-52CF-7082-6534EABF36D9}"/>
              </a:ext>
            </a:extLst>
          </p:cNvPr>
          <p:cNvSpPr>
            <a:spLocks noGrp="1"/>
          </p:cNvSpPr>
          <p:nvPr>
            <p:ph type="title"/>
          </p:nvPr>
        </p:nvSpPr>
        <p:spPr/>
        <p:txBody>
          <a:bodyPr/>
          <a:lstStyle/>
          <a:p>
            <a:r>
              <a:rPr lang="en-GB" dirty="0"/>
              <a:t>Making it “Sticky”</a:t>
            </a:r>
          </a:p>
        </p:txBody>
      </p:sp>
      <p:sp>
        <p:nvSpPr>
          <p:cNvPr id="3" name="Text Placeholder 2">
            <a:extLst>
              <a:ext uri="{FF2B5EF4-FFF2-40B4-BE49-F238E27FC236}">
                <a16:creationId xmlns:a16="http://schemas.microsoft.com/office/drawing/2014/main" id="{BBD235AE-8293-8115-C609-31C56989EF0C}"/>
              </a:ext>
            </a:extLst>
          </p:cNvPr>
          <p:cNvSpPr>
            <a:spLocks noGrp="1"/>
          </p:cNvSpPr>
          <p:nvPr>
            <p:ph type="body" idx="1"/>
          </p:nvPr>
        </p:nvSpPr>
        <p:spPr>
          <a:xfrm>
            <a:off x="1219121" y="3833665"/>
            <a:ext cx="12576392" cy="19661320"/>
          </a:xfrm>
        </p:spPr>
        <p:txBody>
          <a:bodyPr/>
          <a:lstStyle/>
          <a:p>
            <a:r>
              <a:rPr lang="en-GB" dirty="0"/>
              <a:t>Discuss on tables what strategies you have in place in your departments to make sure knowledge is “sticky”</a:t>
            </a:r>
            <a:br>
              <a:rPr lang="en-GB" dirty="0"/>
            </a:br>
            <a:br>
              <a:rPr lang="en-GB" dirty="0"/>
            </a:br>
            <a:endParaRPr lang="en-GB" dirty="0"/>
          </a:p>
        </p:txBody>
      </p:sp>
      <p:pic>
        <p:nvPicPr>
          <p:cNvPr id="2050" name="Picture 2" descr="Young Girl Hands Sticky Purple Slime Stock Photo 1715712352 | Shutterstock">
            <a:extLst>
              <a:ext uri="{FF2B5EF4-FFF2-40B4-BE49-F238E27FC236}">
                <a16:creationId xmlns:a16="http://schemas.microsoft.com/office/drawing/2014/main" id="{045088FE-818E-B969-3713-01C0756B82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87"/>
          <a:stretch/>
        </p:blipFill>
        <p:spPr bwMode="auto">
          <a:xfrm>
            <a:off x="14107147" y="4790595"/>
            <a:ext cx="9056145" cy="596955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descr="A close up of a logo&#10;&#10;Description automatically generated">
            <a:extLst>
              <a:ext uri="{FF2B5EF4-FFF2-40B4-BE49-F238E27FC236}">
                <a16:creationId xmlns:a16="http://schemas.microsoft.com/office/drawing/2014/main" id="{58BA4AD9-6F5B-D879-C42A-0C21F3F78B24}"/>
              </a:ext>
            </a:extLst>
          </p:cNvPr>
          <p:cNvPicPr>
            <a:picLocks noChangeAspect="1"/>
          </p:cNvPicPr>
          <p:nvPr/>
        </p:nvPicPr>
        <p:blipFill>
          <a:blip r:embed="rId3"/>
          <a:stretch>
            <a:fillRect/>
          </a:stretch>
        </p:blipFill>
        <p:spPr>
          <a:xfrm>
            <a:off x="3142703" y="8157402"/>
            <a:ext cx="8411175" cy="5009322"/>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857081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15B7-814D-52CF-7082-6534EABF36D9}"/>
              </a:ext>
            </a:extLst>
          </p:cNvPr>
          <p:cNvSpPr>
            <a:spLocks noGrp="1"/>
          </p:cNvSpPr>
          <p:nvPr>
            <p:ph type="title"/>
          </p:nvPr>
        </p:nvSpPr>
        <p:spPr>
          <a:xfrm>
            <a:off x="1219124" y="-285611"/>
            <a:ext cx="21944168" cy="2286000"/>
          </a:xfrm>
        </p:spPr>
        <p:txBody>
          <a:bodyPr/>
          <a:lstStyle/>
          <a:p>
            <a:r>
              <a:rPr lang="en-GB" sz="6600" dirty="0"/>
              <a:t>Journey of a piece of core knowledge to make it sticky</a:t>
            </a:r>
          </a:p>
        </p:txBody>
      </p:sp>
      <p:sp>
        <p:nvSpPr>
          <p:cNvPr id="9" name="TextBox 8">
            <a:extLst>
              <a:ext uri="{FF2B5EF4-FFF2-40B4-BE49-F238E27FC236}">
                <a16:creationId xmlns:a16="http://schemas.microsoft.com/office/drawing/2014/main" id="{1096E52A-1C81-89E5-5229-D7FBF8C08C9A}"/>
              </a:ext>
            </a:extLst>
          </p:cNvPr>
          <p:cNvSpPr txBox="1"/>
          <p:nvPr/>
        </p:nvSpPr>
        <p:spPr>
          <a:xfrm>
            <a:off x="1033669" y="2246243"/>
            <a:ext cx="1808921" cy="914400"/>
          </a:xfrm>
          <a:prstGeom prst="rect">
            <a:avLst/>
          </a:prstGeom>
          <a:noFill/>
        </p:spPr>
        <p:txBody>
          <a:bodyPr wrap="square" rtlCol="0">
            <a:spAutoFit/>
          </a:bodyPr>
          <a:lstStyle/>
          <a:p>
            <a:endParaRPr lang="en-GB" dirty="0"/>
          </a:p>
        </p:txBody>
      </p:sp>
      <p:sp>
        <p:nvSpPr>
          <p:cNvPr id="10" name="TextBox 9">
            <a:extLst>
              <a:ext uri="{FF2B5EF4-FFF2-40B4-BE49-F238E27FC236}">
                <a16:creationId xmlns:a16="http://schemas.microsoft.com/office/drawing/2014/main" id="{4A7BF815-908C-CF3A-071A-49A9CBB35F35}"/>
              </a:ext>
            </a:extLst>
          </p:cNvPr>
          <p:cNvSpPr txBox="1"/>
          <p:nvPr/>
        </p:nvSpPr>
        <p:spPr>
          <a:xfrm>
            <a:off x="1033670" y="2286000"/>
            <a:ext cx="1808921" cy="914400"/>
          </a:xfrm>
          <a:prstGeom prst="rect">
            <a:avLst/>
          </a:prstGeom>
          <a:noFill/>
        </p:spPr>
        <p:txBody>
          <a:bodyPr wrap="square" rtlCol="0">
            <a:spAutoFit/>
          </a:bodyPr>
          <a:lstStyle/>
          <a:p>
            <a:endParaRPr lang="en-GB" dirty="0"/>
          </a:p>
        </p:txBody>
      </p:sp>
      <p:sp>
        <p:nvSpPr>
          <p:cNvPr id="11" name="TextBox 10">
            <a:extLst>
              <a:ext uri="{FF2B5EF4-FFF2-40B4-BE49-F238E27FC236}">
                <a16:creationId xmlns:a16="http://schemas.microsoft.com/office/drawing/2014/main" id="{8D8BE417-6C54-B0F2-6535-AEC1D7476179}"/>
              </a:ext>
            </a:extLst>
          </p:cNvPr>
          <p:cNvSpPr txBox="1"/>
          <p:nvPr/>
        </p:nvSpPr>
        <p:spPr>
          <a:xfrm>
            <a:off x="1186070" y="2438400"/>
            <a:ext cx="1808921" cy="914400"/>
          </a:xfrm>
          <a:prstGeom prst="rect">
            <a:avLst/>
          </a:prstGeom>
          <a:noFill/>
        </p:spPr>
        <p:txBody>
          <a:bodyPr wrap="square" rtlCol="0">
            <a:spAutoFit/>
          </a:bodyPr>
          <a:lstStyle/>
          <a:p>
            <a:endParaRPr lang="en-GB" dirty="0"/>
          </a:p>
        </p:txBody>
      </p:sp>
      <p:sp>
        <p:nvSpPr>
          <p:cNvPr id="12" name="Rectangle 11">
            <a:extLst>
              <a:ext uri="{FF2B5EF4-FFF2-40B4-BE49-F238E27FC236}">
                <a16:creationId xmlns:a16="http://schemas.microsoft.com/office/drawing/2014/main" id="{6BBAC86E-649F-4035-9D25-75AEC01FBF6A}"/>
              </a:ext>
            </a:extLst>
          </p:cNvPr>
          <p:cNvSpPr/>
          <p:nvPr/>
        </p:nvSpPr>
        <p:spPr>
          <a:xfrm>
            <a:off x="1938129" y="2286000"/>
            <a:ext cx="3071193" cy="14976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New Core Knowledge </a:t>
            </a:r>
          </a:p>
          <a:p>
            <a:pPr algn="ctr"/>
            <a:r>
              <a:rPr lang="en-GB" dirty="0"/>
              <a:t>e.g. ions and ionic bonding </a:t>
            </a:r>
          </a:p>
        </p:txBody>
      </p:sp>
      <p:sp>
        <p:nvSpPr>
          <p:cNvPr id="13" name="Rectangle 12">
            <a:extLst>
              <a:ext uri="{FF2B5EF4-FFF2-40B4-BE49-F238E27FC236}">
                <a16:creationId xmlns:a16="http://schemas.microsoft.com/office/drawing/2014/main" id="{10A03A37-5A18-093A-E3E4-52CF9701F4BB}"/>
              </a:ext>
            </a:extLst>
          </p:cNvPr>
          <p:cNvSpPr/>
          <p:nvPr/>
        </p:nvSpPr>
        <p:spPr>
          <a:xfrm>
            <a:off x="18177013" y="5187881"/>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Two weeks</a:t>
            </a:r>
          </a:p>
        </p:txBody>
      </p:sp>
      <p:sp>
        <p:nvSpPr>
          <p:cNvPr id="14" name="Rectangle 13">
            <a:extLst>
              <a:ext uri="{FF2B5EF4-FFF2-40B4-BE49-F238E27FC236}">
                <a16:creationId xmlns:a16="http://schemas.microsoft.com/office/drawing/2014/main" id="{C36C4C80-D707-1555-49A9-842AB88C5ABC}"/>
              </a:ext>
            </a:extLst>
          </p:cNvPr>
          <p:cNvSpPr/>
          <p:nvPr/>
        </p:nvSpPr>
        <p:spPr>
          <a:xfrm>
            <a:off x="7123041" y="2526845"/>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Initial instruction</a:t>
            </a:r>
          </a:p>
        </p:txBody>
      </p:sp>
      <p:sp>
        <p:nvSpPr>
          <p:cNvPr id="16" name="Rectangle 15">
            <a:extLst>
              <a:ext uri="{FF2B5EF4-FFF2-40B4-BE49-F238E27FC236}">
                <a16:creationId xmlns:a16="http://schemas.microsoft.com/office/drawing/2014/main" id="{05625FA4-248F-F27E-4FB8-AD2EB078E58E}"/>
              </a:ext>
            </a:extLst>
          </p:cNvPr>
          <p:cNvSpPr/>
          <p:nvPr/>
        </p:nvSpPr>
        <p:spPr>
          <a:xfrm>
            <a:off x="11962533" y="2473637"/>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Next lesson</a:t>
            </a:r>
          </a:p>
        </p:txBody>
      </p:sp>
      <p:sp>
        <p:nvSpPr>
          <p:cNvPr id="17" name="Rectangle 16">
            <a:extLst>
              <a:ext uri="{FF2B5EF4-FFF2-40B4-BE49-F238E27FC236}">
                <a16:creationId xmlns:a16="http://schemas.microsoft.com/office/drawing/2014/main" id="{D6CE3AF0-E2D9-583E-7059-23149ED72D34}"/>
              </a:ext>
            </a:extLst>
          </p:cNvPr>
          <p:cNvSpPr/>
          <p:nvPr/>
        </p:nvSpPr>
        <p:spPr>
          <a:xfrm>
            <a:off x="18177013" y="11052894"/>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One month</a:t>
            </a:r>
          </a:p>
        </p:txBody>
      </p:sp>
      <p:sp>
        <p:nvSpPr>
          <p:cNvPr id="18" name="Rectangle 17">
            <a:extLst>
              <a:ext uri="{FF2B5EF4-FFF2-40B4-BE49-F238E27FC236}">
                <a16:creationId xmlns:a16="http://schemas.microsoft.com/office/drawing/2014/main" id="{B5CE2C19-74DE-F833-EEFE-56F7C5152C89}"/>
              </a:ext>
            </a:extLst>
          </p:cNvPr>
          <p:cNvSpPr/>
          <p:nvPr/>
        </p:nvSpPr>
        <p:spPr>
          <a:xfrm>
            <a:off x="1834630" y="11052893"/>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Nine months</a:t>
            </a:r>
          </a:p>
        </p:txBody>
      </p:sp>
      <p:sp>
        <p:nvSpPr>
          <p:cNvPr id="19" name="Rectangle 18">
            <a:extLst>
              <a:ext uri="{FF2B5EF4-FFF2-40B4-BE49-F238E27FC236}">
                <a16:creationId xmlns:a16="http://schemas.microsoft.com/office/drawing/2014/main" id="{47AD703B-2372-4AEC-12C1-CACB291C2AE1}"/>
              </a:ext>
            </a:extLst>
          </p:cNvPr>
          <p:cNvSpPr/>
          <p:nvPr/>
        </p:nvSpPr>
        <p:spPr>
          <a:xfrm>
            <a:off x="16629820" y="2473638"/>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Next lesson</a:t>
            </a:r>
          </a:p>
        </p:txBody>
      </p:sp>
      <p:sp>
        <p:nvSpPr>
          <p:cNvPr id="20" name="Rectangle 19">
            <a:extLst>
              <a:ext uri="{FF2B5EF4-FFF2-40B4-BE49-F238E27FC236}">
                <a16:creationId xmlns:a16="http://schemas.microsoft.com/office/drawing/2014/main" id="{84F00AC6-1078-194A-F2F7-F9423588D7A3}"/>
              </a:ext>
            </a:extLst>
          </p:cNvPr>
          <p:cNvSpPr/>
          <p:nvPr/>
        </p:nvSpPr>
        <p:spPr>
          <a:xfrm>
            <a:off x="18177013" y="8375373"/>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Two weeks</a:t>
            </a:r>
          </a:p>
        </p:txBody>
      </p:sp>
      <p:sp>
        <p:nvSpPr>
          <p:cNvPr id="21" name="Rectangle 20">
            <a:extLst>
              <a:ext uri="{FF2B5EF4-FFF2-40B4-BE49-F238E27FC236}">
                <a16:creationId xmlns:a16="http://schemas.microsoft.com/office/drawing/2014/main" id="{E0B938C9-2C81-734D-727E-6195FBC1337B}"/>
              </a:ext>
            </a:extLst>
          </p:cNvPr>
          <p:cNvSpPr/>
          <p:nvPr/>
        </p:nvSpPr>
        <p:spPr>
          <a:xfrm>
            <a:off x="7566990" y="11125780"/>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Six months </a:t>
            </a:r>
          </a:p>
        </p:txBody>
      </p:sp>
      <p:sp>
        <p:nvSpPr>
          <p:cNvPr id="22" name="Rectangle 21">
            <a:extLst>
              <a:ext uri="{FF2B5EF4-FFF2-40B4-BE49-F238E27FC236}">
                <a16:creationId xmlns:a16="http://schemas.microsoft.com/office/drawing/2014/main" id="{35C23345-337E-A379-B82F-F497DAFCD60C}"/>
              </a:ext>
            </a:extLst>
          </p:cNvPr>
          <p:cNvSpPr/>
          <p:nvPr/>
        </p:nvSpPr>
        <p:spPr>
          <a:xfrm>
            <a:off x="1834629" y="6858000"/>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One year </a:t>
            </a:r>
          </a:p>
          <a:p>
            <a:pPr algn="ctr"/>
            <a:r>
              <a:rPr lang="en-GB" dirty="0"/>
              <a:t>New knowledge</a:t>
            </a:r>
          </a:p>
          <a:p>
            <a:pPr algn="ctr"/>
            <a:r>
              <a:rPr lang="en-GB" dirty="0"/>
              <a:t>e.g. electrolysis </a:t>
            </a:r>
          </a:p>
        </p:txBody>
      </p:sp>
      <p:sp>
        <p:nvSpPr>
          <p:cNvPr id="23" name="Rectangle 22">
            <a:extLst>
              <a:ext uri="{FF2B5EF4-FFF2-40B4-BE49-F238E27FC236}">
                <a16:creationId xmlns:a16="http://schemas.microsoft.com/office/drawing/2014/main" id="{23B0EEF6-BBBC-71AA-99E6-7FBD0CE60AF7}"/>
              </a:ext>
            </a:extLst>
          </p:cNvPr>
          <p:cNvSpPr/>
          <p:nvPr/>
        </p:nvSpPr>
        <p:spPr>
          <a:xfrm>
            <a:off x="12684055" y="11125781"/>
            <a:ext cx="3071193" cy="1120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Three months</a:t>
            </a:r>
          </a:p>
        </p:txBody>
      </p:sp>
      <p:cxnSp>
        <p:nvCxnSpPr>
          <p:cNvPr id="26" name="Straight Arrow Connector 25">
            <a:extLst>
              <a:ext uri="{FF2B5EF4-FFF2-40B4-BE49-F238E27FC236}">
                <a16:creationId xmlns:a16="http://schemas.microsoft.com/office/drawing/2014/main" id="{6FA3C490-9527-4D9E-5C94-D631032E0A9F}"/>
              </a:ext>
            </a:extLst>
          </p:cNvPr>
          <p:cNvCxnSpPr>
            <a:cxnSpLocks/>
          </p:cNvCxnSpPr>
          <p:nvPr/>
        </p:nvCxnSpPr>
        <p:spPr>
          <a:xfrm flipV="1">
            <a:off x="8718273" y="3620739"/>
            <a:ext cx="0" cy="189526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18304305-6BD7-4C2D-8C39-0E82C1B68057}"/>
              </a:ext>
            </a:extLst>
          </p:cNvPr>
          <p:cNvCxnSpPr>
            <a:cxnSpLocks/>
          </p:cNvCxnSpPr>
          <p:nvPr/>
        </p:nvCxnSpPr>
        <p:spPr>
          <a:xfrm flipH="1" flipV="1">
            <a:off x="9394963" y="3678436"/>
            <a:ext cx="729695" cy="148494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81083023-0C1B-3FD6-F1ED-C98182B86866}"/>
              </a:ext>
            </a:extLst>
          </p:cNvPr>
          <p:cNvCxnSpPr/>
          <p:nvPr/>
        </p:nvCxnSpPr>
        <p:spPr>
          <a:xfrm flipV="1">
            <a:off x="7242312" y="3594135"/>
            <a:ext cx="649356" cy="137411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1DB44BAF-D9BA-D4F5-E299-82636B7B3365}"/>
              </a:ext>
            </a:extLst>
          </p:cNvPr>
          <p:cNvCxnSpPr>
            <a:cxnSpLocks/>
          </p:cNvCxnSpPr>
          <p:nvPr/>
        </p:nvCxnSpPr>
        <p:spPr>
          <a:xfrm>
            <a:off x="5119513" y="3160643"/>
            <a:ext cx="194303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3074" name="Picture 2" descr="Sticky Fingers Stock Illustrations – 182 Sticky Fingers Stock  Illustrations, Vectors &amp; Clipart - Dreamstime">
            <a:extLst>
              <a:ext uri="{FF2B5EF4-FFF2-40B4-BE49-F238E27FC236}">
                <a16:creationId xmlns:a16="http://schemas.microsoft.com/office/drawing/2014/main" id="{2E276DD6-740B-78EC-1DF1-3CBC85CCD3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90" t="42787" r="41198"/>
          <a:stretch/>
        </p:blipFill>
        <p:spPr bwMode="auto">
          <a:xfrm>
            <a:off x="2202378" y="3830979"/>
            <a:ext cx="2335694" cy="302702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642C650-84D3-CE7A-C0C6-40408D779357}"/>
              </a:ext>
            </a:extLst>
          </p:cNvPr>
          <p:cNvSpPr txBox="1"/>
          <p:nvPr/>
        </p:nvSpPr>
        <p:spPr>
          <a:xfrm>
            <a:off x="5414339" y="5021323"/>
            <a:ext cx="2335686" cy="646331"/>
          </a:xfrm>
          <a:prstGeom prst="rect">
            <a:avLst/>
          </a:prstGeom>
          <a:noFill/>
        </p:spPr>
        <p:txBody>
          <a:bodyPr wrap="square" rtlCol="0">
            <a:spAutoFit/>
          </a:bodyPr>
          <a:lstStyle/>
          <a:p>
            <a:r>
              <a:rPr lang="en-GB" dirty="0"/>
              <a:t>Direct instruction &amp; </a:t>
            </a:r>
            <a:r>
              <a:rPr lang="en-GB" dirty="0" err="1"/>
              <a:t>CfL</a:t>
            </a:r>
            <a:endParaRPr lang="en-GB" dirty="0"/>
          </a:p>
        </p:txBody>
      </p:sp>
      <p:sp>
        <p:nvSpPr>
          <p:cNvPr id="36" name="TextBox 35">
            <a:extLst>
              <a:ext uri="{FF2B5EF4-FFF2-40B4-BE49-F238E27FC236}">
                <a16:creationId xmlns:a16="http://schemas.microsoft.com/office/drawing/2014/main" id="{FEDAFD31-3155-1B19-C4AD-83B580169908}"/>
              </a:ext>
            </a:extLst>
          </p:cNvPr>
          <p:cNvSpPr txBox="1"/>
          <p:nvPr/>
        </p:nvSpPr>
        <p:spPr>
          <a:xfrm>
            <a:off x="7566990" y="5569080"/>
            <a:ext cx="2335686" cy="369332"/>
          </a:xfrm>
          <a:prstGeom prst="rect">
            <a:avLst/>
          </a:prstGeom>
          <a:noFill/>
        </p:spPr>
        <p:txBody>
          <a:bodyPr wrap="square" rtlCol="0">
            <a:spAutoFit/>
          </a:bodyPr>
          <a:lstStyle/>
          <a:p>
            <a:r>
              <a:rPr lang="en-GB" dirty="0"/>
              <a:t>Rehearsal of material</a:t>
            </a:r>
          </a:p>
        </p:txBody>
      </p:sp>
      <p:sp>
        <p:nvSpPr>
          <p:cNvPr id="37" name="TextBox 36">
            <a:extLst>
              <a:ext uri="{FF2B5EF4-FFF2-40B4-BE49-F238E27FC236}">
                <a16:creationId xmlns:a16="http://schemas.microsoft.com/office/drawing/2014/main" id="{58C9B54C-248C-AF28-CB34-DAD732A8A80B}"/>
              </a:ext>
            </a:extLst>
          </p:cNvPr>
          <p:cNvSpPr txBox="1"/>
          <p:nvPr/>
        </p:nvSpPr>
        <p:spPr>
          <a:xfrm>
            <a:off x="9970617" y="5194472"/>
            <a:ext cx="2335686" cy="369332"/>
          </a:xfrm>
          <a:prstGeom prst="rect">
            <a:avLst/>
          </a:prstGeom>
          <a:noFill/>
        </p:spPr>
        <p:txBody>
          <a:bodyPr wrap="square" rtlCol="0">
            <a:spAutoFit/>
          </a:bodyPr>
          <a:lstStyle/>
          <a:p>
            <a:r>
              <a:rPr lang="en-GB" dirty="0" err="1"/>
              <a:t>CfU</a:t>
            </a:r>
            <a:r>
              <a:rPr lang="en-GB" dirty="0"/>
              <a:t> and application </a:t>
            </a:r>
          </a:p>
        </p:txBody>
      </p:sp>
      <p:cxnSp>
        <p:nvCxnSpPr>
          <p:cNvPr id="38" name="Straight Arrow Connector 37">
            <a:extLst>
              <a:ext uri="{FF2B5EF4-FFF2-40B4-BE49-F238E27FC236}">
                <a16:creationId xmlns:a16="http://schemas.microsoft.com/office/drawing/2014/main" id="{4183E131-0281-FD77-0C2E-974AC8D3C0E7}"/>
              </a:ext>
            </a:extLst>
          </p:cNvPr>
          <p:cNvCxnSpPr>
            <a:cxnSpLocks/>
          </p:cNvCxnSpPr>
          <p:nvPr/>
        </p:nvCxnSpPr>
        <p:spPr>
          <a:xfrm>
            <a:off x="16891034" y="10186245"/>
            <a:ext cx="242143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0938B88B-4A65-9278-98DF-799B170CBA46}"/>
              </a:ext>
            </a:extLst>
          </p:cNvPr>
          <p:cNvCxnSpPr>
            <a:cxnSpLocks/>
          </p:cNvCxnSpPr>
          <p:nvPr/>
        </p:nvCxnSpPr>
        <p:spPr>
          <a:xfrm>
            <a:off x="15030559" y="3019969"/>
            <a:ext cx="159926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0CD88EFC-5A6A-0AC6-4081-058FCD77BC43}"/>
              </a:ext>
            </a:extLst>
          </p:cNvPr>
          <p:cNvCxnSpPr>
            <a:cxnSpLocks/>
          </p:cNvCxnSpPr>
          <p:nvPr/>
        </p:nvCxnSpPr>
        <p:spPr>
          <a:xfrm>
            <a:off x="18101752" y="3830979"/>
            <a:ext cx="1359065" cy="119034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542D507B-6400-0911-8D87-A4B9B61DB71A}"/>
              </a:ext>
            </a:extLst>
          </p:cNvPr>
          <p:cNvCxnSpPr>
            <a:cxnSpLocks/>
          </p:cNvCxnSpPr>
          <p:nvPr/>
        </p:nvCxnSpPr>
        <p:spPr>
          <a:xfrm>
            <a:off x="19697924" y="9687835"/>
            <a:ext cx="0" cy="136505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37A93AFD-721A-E520-B583-D3FA7012D183}"/>
              </a:ext>
            </a:extLst>
          </p:cNvPr>
          <p:cNvCxnSpPr>
            <a:cxnSpLocks/>
          </p:cNvCxnSpPr>
          <p:nvPr/>
        </p:nvCxnSpPr>
        <p:spPr>
          <a:xfrm flipH="1">
            <a:off x="16073229" y="11613141"/>
            <a:ext cx="178911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BECD087D-9D09-A876-0233-8B636F2650AB}"/>
              </a:ext>
            </a:extLst>
          </p:cNvPr>
          <p:cNvCxnSpPr>
            <a:cxnSpLocks/>
          </p:cNvCxnSpPr>
          <p:nvPr/>
        </p:nvCxnSpPr>
        <p:spPr>
          <a:xfrm>
            <a:off x="19648945" y="6545910"/>
            <a:ext cx="0" cy="160417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809DA3B6-B783-9467-3E96-FE8BF93444BD}"/>
              </a:ext>
            </a:extLst>
          </p:cNvPr>
          <p:cNvCxnSpPr>
            <a:cxnSpLocks/>
          </p:cNvCxnSpPr>
          <p:nvPr/>
        </p:nvCxnSpPr>
        <p:spPr>
          <a:xfrm flipH="1">
            <a:off x="10894940" y="11686028"/>
            <a:ext cx="178911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3CBAA0F7-FCDD-A3D8-76BB-94C665A7E0D9}"/>
              </a:ext>
            </a:extLst>
          </p:cNvPr>
          <p:cNvCxnSpPr>
            <a:cxnSpLocks/>
          </p:cNvCxnSpPr>
          <p:nvPr/>
        </p:nvCxnSpPr>
        <p:spPr>
          <a:xfrm flipH="1">
            <a:off x="5196470" y="11686028"/>
            <a:ext cx="178911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9484FF0-947C-5C9B-B595-70704737CE73}"/>
              </a:ext>
            </a:extLst>
          </p:cNvPr>
          <p:cNvCxnSpPr>
            <a:cxnSpLocks/>
          </p:cNvCxnSpPr>
          <p:nvPr/>
        </p:nvCxnSpPr>
        <p:spPr>
          <a:xfrm flipV="1">
            <a:off x="15755248" y="3244747"/>
            <a:ext cx="0" cy="263537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53595C60-EE43-8D46-DCD6-06675D0B5F23}"/>
              </a:ext>
            </a:extLst>
          </p:cNvPr>
          <p:cNvSpPr txBox="1"/>
          <p:nvPr/>
        </p:nvSpPr>
        <p:spPr>
          <a:xfrm>
            <a:off x="15223509" y="6032299"/>
            <a:ext cx="2335686" cy="369332"/>
          </a:xfrm>
          <a:prstGeom prst="rect">
            <a:avLst/>
          </a:prstGeom>
          <a:noFill/>
        </p:spPr>
        <p:txBody>
          <a:bodyPr wrap="square" rtlCol="0">
            <a:spAutoFit/>
          </a:bodyPr>
          <a:lstStyle/>
          <a:p>
            <a:r>
              <a:rPr lang="en-GB" dirty="0"/>
              <a:t>Homework</a:t>
            </a:r>
          </a:p>
        </p:txBody>
      </p:sp>
      <p:cxnSp>
        <p:nvCxnSpPr>
          <p:cNvPr id="54" name="Straight Arrow Connector 53">
            <a:extLst>
              <a:ext uri="{FF2B5EF4-FFF2-40B4-BE49-F238E27FC236}">
                <a16:creationId xmlns:a16="http://schemas.microsoft.com/office/drawing/2014/main" id="{2323215E-4181-632B-FCAB-95D6692F6463}"/>
              </a:ext>
            </a:extLst>
          </p:cNvPr>
          <p:cNvCxnSpPr>
            <a:cxnSpLocks/>
          </p:cNvCxnSpPr>
          <p:nvPr/>
        </p:nvCxnSpPr>
        <p:spPr>
          <a:xfrm flipV="1">
            <a:off x="3434899" y="8150087"/>
            <a:ext cx="0" cy="263537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E47F7009-FFAD-F57A-AFBC-82BC28E35A53}"/>
              </a:ext>
            </a:extLst>
          </p:cNvPr>
          <p:cNvCxnSpPr>
            <a:cxnSpLocks/>
          </p:cNvCxnSpPr>
          <p:nvPr/>
        </p:nvCxnSpPr>
        <p:spPr>
          <a:xfrm>
            <a:off x="10188519" y="3141408"/>
            <a:ext cx="159926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DE4E6905-06E4-74C2-F886-E6179DA0703D}"/>
              </a:ext>
            </a:extLst>
          </p:cNvPr>
          <p:cNvSpPr txBox="1"/>
          <p:nvPr/>
        </p:nvSpPr>
        <p:spPr>
          <a:xfrm>
            <a:off x="15830189" y="9440960"/>
            <a:ext cx="2335686" cy="646331"/>
          </a:xfrm>
          <a:prstGeom prst="rect">
            <a:avLst/>
          </a:prstGeom>
          <a:noFill/>
        </p:spPr>
        <p:txBody>
          <a:bodyPr wrap="square" rtlCol="0">
            <a:spAutoFit/>
          </a:bodyPr>
          <a:lstStyle/>
          <a:p>
            <a:r>
              <a:rPr lang="en-GB" dirty="0"/>
              <a:t>End of topic assessment </a:t>
            </a:r>
          </a:p>
        </p:txBody>
      </p:sp>
      <p:cxnSp>
        <p:nvCxnSpPr>
          <p:cNvPr id="58" name="Straight Arrow Connector 57">
            <a:extLst>
              <a:ext uri="{FF2B5EF4-FFF2-40B4-BE49-F238E27FC236}">
                <a16:creationId xmlns:a16="http://schemas.microsoft.com/office/drawing/2014/main" id="{C49E8E49-773D-3312-B50B-B1B05E66F910}"/>
              </a:ext>
            </a:extLst>
          </p:cNvPr>
          <p:cNvCxnSpPr>
            <a:cxnSpLocks/>
          </p:cNvCxnSpPr>
          <p:nvPr/>
        </p:nvCxnSpPr>
        <p:spPr>
          <a:xfrm>
            <a:off x="13498129" y="9060249"/>
            <a:ext cx="3469657" cy="236975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7056C752-6F3D-BE80-4EB1-0AB2D4B49FA5}"/>
              </a:ext>
            </a:extLst>
          </p:cNvPr>
          <p:cNvSpPr txBox="1"/>
          <p:nvPr/>
        </p:nvSpPr>
        <p:spPr>
          <a:xfrm>
            <a:off x="11377064" y="8340303"/>
            <a:ext cx="2335686" cy="923330"/>
          </a:xfrm>
          <a:prstGeom prst="rect">
            <a:avLst/>
          </a:prstGeom>
          <a:noFill/>
        </p:spPr>
        <p:txBody>
          <a:bodyPr wrap="square" rtlCol="0">
            <a:spAutoFit/>
          </a:bodyPr>
          <a:lstStyle/>
          <a:p>
            <a:r>
              <a:rPr lang="en-GB" dirty="0"/>
              <a:t>End of topic assessment as part of the 40/60 split</a:t>
            </a:r>
          </a:p>
        </p:txBody>
      </p:sp>
      <p:cxnSp>
        <p:nvCxnSpPr>
          <p:cNvPr id="62" name="Straight Arrow Connector 61">
            <a:extLst>
              <a:ext uri="{FF2B5EF4-FFF2-40B4-BE49-F238E27FC236}">
                <a16:creationId xmlns:a16="http://schemas.microsoft.com/office/drawing/2014/main" id="{8DC6E0DB-8373-9343-7B65-90758857A6D9}"/>
              </a:ext>
            </a:extLst>
          </p:cNvPr>
          <p:cNvCxnSpPr>
            <a:cxnSpLocks/>
          </p:cNvCxnSpPr>
          <p:nvPr/>
        </p:nvCxnSpPr>
        <p:spPr>
          <a:xfrm>
            <a:off x="6091027" y="9764125"/>
            <a:ext cx="0" cy="136165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049" name="TextBox 2048">
            <a:extLst>
              <a:ext uri="{FF2B5EF4-FFF2-40B4-BE49-F238E27FC236}">
                <a16:creationId xmlns:a16="http://schemas.microsoft.com/office/drawing/2014/main" id="{E1C2BAF9-EF20-9A4D-65C2-33F1E28729E6}"/>
              </a:ext>
            </a:extLst>
          </p:cNvPr>
          <p:cNvSpPr txBox="1"/>
          <p:nvPr/>
        </p:nvSpPr>
        <p:spPr>
          <a:xfrm>
            <a:off x="5337828" y="8709255"/>
            <a:ext cx="2335686" cy="923330"/>
          </a:xfrm>
          <a:prstGeom prst="rect">
            <a:avLst/>
          </a:prstGeom>
          <a:noFill/>
        </p:spPr>
        <p:txBody>
          <a:bodyPr wrap="square" rtlCol="0">
            <a:spAutoFit/>
          </a:bodyPr>
          <a:lstStyle/>
          <a:p>
            <a:r>
              <a:rPr lang="en-GB" dirty="0"/>
              <a:t>End of topic assessment as part of the 40/60 split</a:t>
            </a:r>
          </a:p>
        </p:txBody>
      </p:sp>
      <p:cxnSp>
        <p:nvCxnSpPr>
          <p:cNvPr id="2052" name="Straight Arrow Connector 2051">
            <a:extLst>
              <a:ext uri="{FF2B5EF4-FFF2-40B4-BE49-F238E27FC236}">
                <a16:creationId xmlns:a16="http://schemas.microsoft.com/office/drawing/2014/main" id="{58713A04-8B37-2CFF-CB51-354F26D37083}"/>
              </a:ext>
            </a:extLst>
          </p:cNvPr>
          <p:cNvCxnSpPr>
            <a:cxnSpLocks/>
          </p:cNvCxnSpPr>
          <p:nvPr/>
        </p:nvCxnSpPr>
        <p:spPr>
          <a:xfrm flipH="1">
            <a:off x="5009322" y="7347998"/>
            <a:ext cx="178911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053" name="TextBox 2052">
            <a:extLst>
              <a:ext uri="{FF2B5EF4-FFF2-40B4-BE49-F238E27FC236}">
                <a16:creationId xmlns:a16="http://schemas.microsoft.com/office/drawing/2014/main" id="{F296D308-97D4-5BD2-6C3F-B1FF8764F99E}"/>
              </a:ext>
            </a:extLst>
          </p:cNvPr>
          <p:cNvSpPr txBox="1"/>
          <p:nvPr/>
        </p:nvSpPr>
        <p:spPr>
          <a:xfrm>
            <a:off x="6873774" y="7051362"/>
            <a:ext cx="2335686" cy="646331"/>
          </a:xfrm>
          <a:prstGeom prst="rect">
            <a:avLst/>
          </a:prstGeom>
          <a:noFill/>
        </p:spPr>
        <p:txBody>
          <a:bodyPr wrap="square" rtlCol="0">
            <a:spAutoFit/>
          </a:bodyPr>
          <a:lstStyle/>
          <a:p>
            <a:r>
              <a:rPr lang="en-GB" dirty="0"/>
              <a:t>Focus of prior knowledge check </a:t>
            </a:r>
          </a:p>
        </p:txBody>
      </p:sp>
    </p:spTree>
    <p:extLst>
      <p:ext uri="{BB962C8B-B14F-4D97-AF65-F5344CB8AC3E}">
        <p14:creationId xmlns:p14="http://schemas.microsoft.com/office/powerpoint/2010/main" val="386478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500"/>
                                        <p:tgtEl>
                                          <p:spTgt spid="57"/>
                                        </p:tgtEl>
                                      </p:cBhvr>
                                    </p:animEffect>
                                  </p:childTnLst>
                                </p:cTn>
                              </p:par>
                              <p:par>
                                <p:cTn id="83" presetID="10"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500"/>
                                        <p:tgtEl>
                                          <p:spTgt spid="2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1"/>
                                        </p:tgtEl>
                                        <p:attrNameLst>
                                          <p:attrName>style.visibility</p:attrName>
                                        </p:attrNameLst>
                                      </p:cBhvr>
                                      <p:to>
                                        <p:strVal val="visible"/>
                                      </p:to>
                                    </p:set>
                                    <p:animEffect transition="in" filter="fade">
                                      <p:cBhvr>
                                        <p:cTn id="96" dur="500"/>
                                        <p:tgtEl>
                                          <p:spTgt spid="61"/>
                                        </p:tgtEl>
                                      </p:cBhvr>
                                    </p:animEffect>
                                  </p:childTnLst>
                                </p:cTn>
                              </p:par>
                              <p:par>
                                <p:cTn id="97" presetID="10" presetClass="entr" presetSubtype="0"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500"/>
                                        <p:tgtEl>
                                          <p:spTgt spid="2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fade">
                                      <p:cBhvr>
                                        <p:cTn id="112" dur="500"/>
                                        <p:tgtEl>
                                          <p:spTgt spid="5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fade">
                                      <p:cBhvr>
                                        <p:cTn id="115" dur="500"/>
                                        <p:tgtEl>
                                          <p:spTgt spid="18"/>
                                        </p:tgtEl>
                                      </p:cBhvr>
                                    </p:animEffect>
                                  </p:childTnLst>
                                </p:cTn>
                              </p:par>
                              <p:par>
                                <p:cTn id="116" presetID="10" presetClass="entr" presetSubtype="0" fill="hold" nodeType="with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049"/>
                                        </p:tgtEl>
                                        <p:attrNameLst>
                                          <p:attrName>style.visibility</p:attrName>
                                        </p:attrNameLst>
                                      </p:cBhvr>
                                      <p:to>
                                        <p:strVal val="visible"/>
                                      </p:to>
                                    </p:set>
                                    <p:animEffect transition="in" filter="fade">
                                      <p:cBhvr>
                                        <p:cTn id="121" dur="500"/>
                                        <p:tgtEl>
                                          <p:spTgt spid="2049"/>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2052"/>
                                        </p:tgtEl>
                                        <p:attrNameLst>
                                          <p:attrName>style.visibility</p:attrName>
                                        </p:attrNameLst>
                                      </p:cBhvr>
                                      <p:to>
                                        <p:strVal val="visible"/>
                                      </p:to>
                                    </p:set>
                                    <p:animEffect transition="in" filter="fade">
                                      <p:cBhvr>
                                        <p:cTn id="126" dur="500"/>
                                        <p:tgtEl>
                                          <p:spTgt spid="2052"/>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053"/>
                                        </p:tgtEl>
                                        <p:attrNameLst>
                                          <p:attrName>style.visibility</p:attrName>
                                        </p:attrNameLst>
                                      </p:cBhvr>
                                      <p:to>
                                        <p:strVal val="visible"/>
                                      </p:to>
                                    </p:set>
                                    <p:animEffect transition="in" filter="fade">
                                      <p:cBhvr>
                                        <p:cTn id="129" dur="500"/>
                                        <p:tgtEl>
                                          <p:spTgt spid="2053"/>
                                        </p:tgtEl>
                                      </p:cBhvr>
                                    </p:animEffect>
                                  </p:childTnLst>
                                </p:cTn>
                              </p:par>
                              <p:par>
                                <p:cTn id="130" presetID="10" presetClass="entr" presetSubtype="0" fill="hold" nodeType="withEffect">
                                  <p:stCondLst>
                                    <p:cond delay="0"/>
                                  </p:stCondLst>
                                  <p:childTnLst>
                                    <p:set>
                                      <p:cBhvr>
                                        <p:cTn id="131" dur="1" fill="hold">
                                          <p:stCondLst>
                                            <p:cond delay="0"/>
                                          </p:stCondLst>
                                        </p:cTn>
                                        <p:tgtEl>
                                          <p:spTgt spid="54"/>
                                        </p:tgtEl>
                                        <p:attrNameLst>
                                          <p:attrName>style.visibility</p:attrName>
                                        </p:attrNameLst>
                                      </p:cBhvr>
                                      <p:to>
                                        <p:strVal val="visible"/>
                                      </p:to>
                                    </p:set>
                                    <p:animEffect transition="in" filter="fade">
                                      <p:cBhvr>
                                        <p:cTn id="132" dur="500"/>
                                        <p:tgtEl>
                                          <p:spTgt spid="54"/>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500"/>
                                        <p:tgtEl>
                                          <p:spTgt spid="2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074"/>
                                        </p:tgtEl>
                                        <p:attrNameLst>
                                          <p:attrName>style.visibility</p:attrName>
                                        </p:attrNameLst>
                                      </p:cBhvr>
                                      <p:to>
                                        <p:strVal val="visible"/>
                                      </p:to>
                                    </p:set>
                                    <p:animEffect transition="in" filter="fade">
                                      <p:cBhvr>
                                        <p:cTn id="14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35" grpId="0"/>
      <p:bldP spid="36" grpId="0"/>
      <p:bldP spid="37" grpId="0"/>
      <p:bldP spid="53" grpId="0"/>
      <p:bldP spid="57" grpId="0"/>
      <p:bldP spid="61" grpId="0"/>
      <p:bldP spid="2049" grpId="0"/>
      <p:bldP spid="205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24382412"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45932" y="815974"/>
            <a:ext cx="5975409" cy="5975798"/>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714AFC-883F-3F97-5C10-C767E2A2B959}"/>
              </a:ext>
            </a:extLst>
          </p:cNvPr>
          <p:cNvSpPr>
            <a:spLocks noGrp="1"/>
          </p:cNvSpPr>
          <p:nvPr>
            <p:ph type="title"/>
          </p:nvPr>
        </p:nvSpPr>
        <p:spPr>
          <a:xfrm>
            <a:off x="11653337" y="815974"/>
            <a:ext cx="11442223" cy="2651126"/>
          </a:xfrm>
        </p:spPr>
        <p:txBody>
          <a:bodyPr>
            <a:normAutofit/>
          </a:bodyPr>
          <a:lstStyle/>
          <a:p>
            <a:r>
              <a:rPr lang="en-GB" dirty="0"/>
              <a:t>Book of the Term</a:t>
            </a:r>
          </a:p>
        </p:txBody>
      </p:sp>
      <p:sp>
        <p:nvSpPr>
          <p:cNvPr id="3" name="Text Placeholder 2">
            <a:extLst>
              <a:ext uri="{FF2B5EF4-FFF2-40B4-BE49-F238E27FC236}">
                <a16:creationId xmlns:a16="http://schemas.microsoft.com/office/drawing/2014/main" id="{D0D2946E-04D5-9708-637E-5740AE23DF7E}"/>
              </a:ext>
            </a:extLst>
          </p:cNvPr>
          <p:cNvSpPr>
            <a:spLocks noGrp="1"/>
          </p:cNvSpPr>
          <p:nvPr>
            <p:ph type="body" idx="1"/>
          </p:nvPr>
        </p:nvSpPr>
        <p:spPr>
          <a:xfrm>
            <a:off x="10982113" y="4551983"/>
            <a:ext cx="11442223" cy="8702676"/>
          </a:xfrm>
        </p:spPr>
        <p:txBody>
          <a:bodyPr>
            <a:normAutofit/>
          </a:bodyPr>
          <a:lstStyle/>
          <a:p>
            <a:pPr marL="101595" indent="0">
              <a:buNone/>
            </a:pPr>
            <a:r>
              <a:rPr lang="en-GB" sz="4800" dirty="0">
                <a:solidFill>
                  <a:srgbClr val="000000"/>
                </a:solidFill>
                <a:effectLst/>
                <a:latin typeface="Arial" panose="020B0604020202020204" pitchFamily="34" charset="0"/>
                <a:ea typeface="Calibri" panose="020F0502020204030204" pitchFamily="34" charset="0"/>
              </a:rPr>
              <a:t>Written in an easy-to-understand style, this book delves into the cognitive mechanisms that govern learning and memory. You'll also discover the socioemotional factors that influence students' motivation and performance.</a:t>
            </a:r>
            <a:endParaRPr lang="en-GB" sz="4800" dirty="0"/>
          </a:p>
          <a:p>
            <a:endParaRPr lang="en-GB" dirty="0"/>
          </a:p>
        </p:txBody>
      </p:sp>
      <p:pic>
        <p:nvPicPr>
          <p:cNvPr id="4" name="Picture 3">
            <a:extLst>
              <a:ext uri="{FF2B5EF4-FFF2-40B4-BE49-F238E27FC236}">
                <a16:creationId xmlns:a16="http://schemas.microsoft.com/office/drawing/2014/main" id="{428C9368-C867-D375-B30F-BDEB50524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8272" y="382821"/>
            <a:ext cx="8301589" cy="12523385"/>
          </a:xfrm>
          <a:prstGeom prst="rect">
            <a:avLst/>
          </a:prstGeom>
        </p:spPr>
      </p:pic>
    </p:spTree>
    <p:extLst>
      <p:ext uri="{BB962C8B-B14F-4D97-AF65-F5344CB8AC3E}">
        <p14:creationId xmlns:p14="http://schemas.microsoft.com/office/powerpoint/2010/main" val="4223557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5539-4211-C2E4-2113-3574040C499B}"/>
              </a:ext>
            </a:extLst>
          </p:cNvPr>
          <p:cNvSpPr>
            <a:spLocks noGrp="1"/>
          </p:cNvSpPr>
          <p:nvPr>
            <p:ph type="title"/>
          </p:nvPr>
        </p:nvSpPr>
        <p:spPr>
          <a:xfrm>
            <a:off x="9831496" y="6163267"/>
            <a:ext cx="16348334" cy="2286000"/>
          </a:xfrm>
        </p:spPr>
        <p:txBody>
          <a:bodyPr/>
          <a:lstStyle/>
          <a:p>
            <a:r>
              <a:rPr lang="en-GB" dirty="0"/>
              <a:t>AOB</a:t>
            </a:r>
          </a:p>
        </p:txBody>
      </p:sp>
      <p:sp>
        <p:nvSpPr>
          <p:cNvPr id="3" name="Text Placeholder 2">
            <a:extLst>
              <a:ext uri="{FF2B5EF4-FFF2-40B4-BE49-F238E27FC236}">
                <a16:creationId xmlns:a16="http://schemas.microsoft.com/office/drawing/2014/main" id="{0486D261-7BB9-1E79-18CF-BFBD614AD64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39991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4;gf5e7434798_0_1">
            <a:extLst>
              <a:ext uri="{FF2B5EF4-FFF2-40B4-BE49-F238E27FC236}">
                <a16:creationId xmlns:a16="http://schemas.microsoft.com/office/drawing/2014/main" id="{7D4D40D6-FCF4-CC6B-30AE-A045C34D85CA}"/>
              </a:ext>
            </a:extLst>
          </p:cNvPr>
          <p:cNvSpPr txBox="1">
            <a:spLocks/>
          </p:cNvSpPr>
          <p:nvPr/>
        </p:nvSpPr>
        <p:spPr>
          <a:xfrm>
            <a:off x="1505160" y="130450"/>
            <a:ext cx="12261402" cy="2285851"/>
          </a:xfrm>
          <a:prstGeom prst="rect">
            <a:avLst/>
          </a:prstGeom>
          <a:noFill/>
          <a:ln>
            <a:noFill/>
          </a:ln>
        </p:spPr>
        <p:txBody>
          <a:bodyPr spcFirstLastPara="1" wrap="square" lIns="182838" tIns="91394" rIns="182838" bIns="9139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6400" kern="0" dirty="0"/>
              <a:t>Thank you</a:t>
            </a:r>
          </a:p>
        </p:txBody>
      </p:sp>
      <p:sp>
        <p:nvSpPr>
          <p:cNvPr id="4" name="Google Shape;65;gf5e7434798_0_1">
            <a:extLst>
              <a:ext uri="{FF2B5EF4-FFF2-40B4-BE49-F238E27FC236}">
                <a16:creationId xmlns:a16="http://schemas.microsoft.com/office/drawing/2014/main" id="{6366E392-4BD5-60FE-A73C-ECC829F36B73}"/>
              </a:ext>
            </a:extLst>
          </p:cNvPr>
          <p:cNvSpPr txBox="1">
            <a:spLocks/>
          </p:cNvSpPr>
          <p:nvPr/>
        </p:nvSpPr>
        <p:spPr>
          <a:xfrm>
            <a:off x="425116" y="2416301"/>
            <a:ext cx="12440630" cy="9077803"/>
          </a:xfrm>
          <a:prstGeom prst="rect">
            <a:avLst/>
          </a:prstGeom>
          <a:noFill/>
          <a:ln>
            <a:noFill/>
          </a:ln>
        </p:spPr>
        <p:txBody>
          <a:bodyPr spcFirstLastPara="1" wrap="square" lIns="182838" tIns="91394" rIns="182838" bIns="91394"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lnSpc>
                <a:spcPct val="70000"/>
              </a:lnSpc>
              <a:spcBef>
                <a:spcPts val="1400"/>
              </a:spcBef>
              <a:buSzPts val="1100"/>
              <a:buNone/>
            </a:pPr>
            <a:r>
              <a:rPr lang="en-GB" sz="5200" kern="0" dirty="0"/>
              <a:t>Next meeting is on 12</a:t>
            </a:r>
            <a:r>
              <a:rPr lang="en-GB" sz="5200" kern="0" baseline="30000" dirty="0"/>
              <a:t>th</a:t>
            </a:r>
            <a:r>
              <a:rPr lang="en-GB" sz="5200" kern="0" dirty="0"/>
              <a:t> December</a:t>
            </a:r>
            <a:br>
              <a:rPr lang="en-GB" sz="5200" kern="0" dirty="0"/>
            </a:br>
            <a:r>
              <a:rPr lang="en-GB" sz="5200" kern="0" dirty="0"/>
              <a:t>Virtual MS Teams  </a:t>
            </a:r>
          </a:p>
          <a:p>
            <a:pPr marL="0" indent="0">
              <a:lnSpc>
                <a:spcPct val="70000"/>
              </a:lnSpc>
              <a:spcBef>
                <a:spcPts val="1400"/>
              </a:spcBef>
              <a:buSzPts val="1100"/>
              <a:buNone/>
            </a:pPr>
            <a:endParaRPr lang="en-GB" sz="5200" kern="0" dirty="0"/>
          </a:p>
          <a:p>
            <a:pPr indent="-787361">
              <a:lnSpc>
                <a:spcPct val="70000"/>
              </a:lnSpc>
              <a:spcBef>
                <a:spcPts val="0"/>
              </a:spcBef>
              <a:buSzPts val="2600"/>
              <a:buFont typeface="Arial"/>
              <a:buChar char="●"/>
            </a:pPr>
            <a:endParaRPr lang="en-GB" sz="5200" kern="0" dirty="0"/>
          </a:p>
          <a:p>
            <a:pPr marL="0" indent="0">
              <a:lnSpc>
                <a:spcPct val="70000"/>
              </a:lnSpc>
              <a:spcBef>
                <a:spcPts val="0"/>
              </a:spcBef>
              <a:buSzPts val="2600"/>
              <a:buNone/>
            </a:pPr>
            <a:r>
              <a:rPr lang="en-GB" sz="5200" kern="0" dirty="0"/>
              <a:t>Have a great Half Term</a:t>
            </a:r>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b="1" kern="0" dirty="0"/>
          </a:p>
          <a:p>
            <a:pPr indent="-787361">
              <a:lnSpc>
                <a:spcPct val="70000"/>
              </a:lnSpc>
              <a:spcBef>
                <a:spcPts val="0"/>
              </a:spcBef>
              <a:buSzPts val="2600"/>
              <a:buFont typeface="Arial"/>
              <a:buChar char="●"/>
            </a:pPr>
            <a:endParaRPr lang="en-GB" sz="5200" kern="0" dirty="0"/>
          </a:p>
          <a:p>
            <a:pPr marL="0" indent="0">
              <a:lnSpc>
                <a:spcPct val="70000"/>
              </a:lnSpc>
              <a:spcBef>
                <a:spcPts val="0"/>
              </a:spcBef>
              <a:buSzPts val="1100"/>
              <a:buNone/>
            </a:pPr>
            <a:endParaRPr lang="en-GB" sz="5200" kern="0" dirty="0"/>
          </a:p>
          <a:p>
            <a:pPr indent="0">
              <a:lnSpc>
                <a:spcPct val="70000"/>
              </a:lnSpc>
              <a:spcBef>
                <a:spcPts val="0"/>
              </a:spcBef>
              <a:buNone/>
            </a:pPr>
            <a:endParaRPr lang="en-GB" sz="5200" kern="0" dirty="0"/>
          </a:p>
          <a:p>
            <a:pPr marL="0" indent="0">
              <a:lnSpc>
                <a:spcPct val="70000"/>
              </a:lnSpc>
              <a:spcBef>
                <a:spcPts val="0"/>
              </a:spcBef>
              <a:buSzPts val="1100"/>
              <a:buNone/>
            </a:pPr>
            <a:endParaRPr lang="en-GB" sz="5200" kern="0" dirty="0"/>
          </a:p>
          <a:p>
            <a:pPr indent="0">
              <a:lnSpc>
                <a:spcPct val="70000"/>
              </a:lnSpc>
              <a:spcBef>
                <a:spcPts val="0"/>
              </a:spcBef>
              <a:buNone/>
            </a:pPr>
            <a:endParaRPr lang="en-GB" sz="5200" kern="0" dirty="0"/>
          </a:p>
        </p:txBody>
      </p:sp>
      <p:pic>
        <p:nvPicPr>
          <p:cNvPr id="7" name="Picture 2" descr="See the source image">
            <a:extLst>
              <a:ext uri="{FF2B5EF4-FFF2-40B4-BE49-F238E27FC236}">
                <a16:creationId xmlns:a16="http://schemas.microsoft.com/office/drawing/2014/main" id="{DBD17777-EC8A-7D3C-E0EE-07B25ECFA4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17"/>
          <a:stretch/>
        </p:blipFill>
        <p:spPr bwMode="auto">
          <a:xfrm>
            <a:off x="10791449" y="609715"/>
            <a:ext cx="3795272" cy="4111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D84E53-EC38-1F00-6677-63C352FC9D91}"/>
              </a:ext>
            </a:extLst>
          </p:cNvPr>
          <p:cNvPicPr>
            <a:picLocks noChangeAspect="1"/>
          </p:cNvPicPr>
          <p:nvPr/>
        </p:nvPicPr>
        <p:blipFill>
          <a:blip r:embed="rId3"/>
          <a:stretch>
            <a:fillRect/>
          </a:stretch>
        </p:blipFill>
        <p:spPr>
          <a:xfrm>
            <a:off x="14806197" y="2979332"/>
            <a:ext cx="9025674" cy="9048907"/>
          </a:xfrm>
          <a:prstGeom prst="rect">
            <a:avLst/>
          </a:prstGeom>
        </p:spPr>
      </p:pic>
      <p:sp>
        <p:nvSpPr>
          <p:cNvPr id="6" name="TextBox 5">
            <a:extLst>
              <a:ext uri="{FF2B5EF4-FFF2-40B4-BE49-F238E27FC236}">
                <a16:creationId xmlns:a16="http://schemas.microsoft.com/office/drawing/2014/main" id="{249E99D8-93AF-1F6B-5202-045335066432}"/>
              </a:ext>
            </a:extLst>
          </p:cNvPr>
          <p:cNvSpPr txBox="1"/>
          <p:nvPr/>
        </p:nvSpPr>
        <p:spPr>
          <a:xfrm>
            <a:off x="15245149" y="578675"/>
            <a:ext cx="8586721" cy="2400657"/>
          </a:xfrm>
          <a:prstGeom prst="rect">
            <a:avLst/>
          </a:prstGeom>
          <a:noFill/>
        </p:spPr>
        <p:txBody>
          <a:bodyPr wrap="square" rtlCol="0">
            <a:spAutoFit/>
          </a:bodyPr>
          <a:lstStyle/>
          <a:p>
            <a:br>
              <a:rPr lang="en-GB" sz="4400" kern="0" dirty="0"/>
            </a:br>
            <a:r>
              <a:rPr lang="en-GB" sz="4400" kern="0" dirty="0"/>
              <a:t>Please complete the feedback form for this session</a:t>
            </a:r>
          </a:p>
          <a:p>
            <a:endParaRPr lang="en-GB" dirty="0"/>
          </a:p>
        </p:txBody>
      </p:sp>
      <p:pic>
        <p:nvPicPr>
          <p:cNvPr id="1026" name="Picture 2" descr="6,025 Fall Halloween Photos, Pictures And Background Images ...">
            <a:extLst>
              <a:ext uri="{FF2B5EF4-FFF2-40B4-BE49-F238E27FC236}">
                <a16:creationId xmlns:a16="http://schemas.microsoft.com/office/drawing/2014/main" id="{3C40C676-55E3-3F44-8E1C-7C7335123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279" y="6024851"/>
            <a:ext cx="12624283" cy="708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43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3" name="Picture 2">
            <a:extLst>
              <a:ext uri="{FF2B5EF4-FFF2-40B4-BE49-F238E27FC236}">
                <a16:creationId xmlns:a16="http://schemas.microsoft.com/office/drawing/2014/main" id="{15C3F14E-F58D-5295-1CE1-C79FE7F185EF}"/>
              </a:ext>
            </a:extLst>
          </p:cNvPr>
          <p:cNvPicPr>
            <a:picLocks noChangeAspect="1"/>
          </p:cNvPicPr>
          <p:nvPr/>
        </p:nvPicPr>
        <p:blipFill>
          <a:blip r:embed="rId3"/>
          <a:stretch>
            <a:fillRect/>
          </a:stretch>
        </p:blipFill>
        <p:spPr>
          <a:xfrm>
            <a:off x="1362948" y="1482313"/>
            <a:ext cx="15644373" cy="10751373"/>
          </a:xfrm>
          <a:prstGeom prst="rect">
            <a:avLst/>
          </a:prstGeom>
        </p:spPr>
      </p:pic>
      <p:sp>
        <p:nvSpPr>
          <p:cNvPr id="81" name="Google Shape;81;gedee9bb90c_1_0"/>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sp>
        <p:nvSpPr>
          <p:cNvPr id="82" name="Google Shape;82;gedee9bb90c_1_0"/>
          <p:cNvSpPr txBox="1"/>
          <p:nvPr/>
        </p:nvSpPr>
        <p:spPr>
          <a:xfrm>
            <a:off x="16613654" y="3135179"/>
            <a:ext cx="4903583" cy="1354132"/>
          </a:xfrm>
          <a:prstGeom prst="rect">
            <a:avLst/>
          </a:prstGeom>
          <a:noFill/>
          <a:ln>
            <a:noFill/>
          </a:ln>
        </p:spPr>
        <p:txBody>
          <a:bodyPr spcFirstLastPara="1" wrap="square" lIns="182838" tIns="182838" rIns="182838" bIns="182838" anchor="t" anchorCtr="0">
            <a:spAutoFit/>
          </a:bodyPr>
          <a:lstStyle/>
          <a:p>
            <a:pPr>
              <a:buClr>
                <a:srgbClr val="000000"/>
              </a:buClr>
              <a:buSzPts val="1600"/>
            </a:pPr>
            <a:r>
              <a:rPr lang="en-GB" sz="3200" kern="0" dirty="0">
                <a:solidFill>
                  <a:srgbClr val="000000"/>
                </a:solidFill>
                <a:latin typeface="Arial"/>
                <a:ea typeface="Arial"/>
                <a:cs typeface="Arial"/>
                <a:sym typeface="Arial"/>
              </a:rPr>
              <a:t>resources in the open access site. </a:t>
            </a:r>
            <a:endParaRPr sz="3200" kern="0" dirty="0">
              <a:solidFill>
                <a:srgbClr val="000000"/>
              </a:solidFill>
              <a:latin typeface="Arial"/>
              <a:ea typeface="Arial"/>
              <a:cs typeface="Arial"/>
              <a:sym typeface="Arial"/>
            </a:endParaRPr>
          </a:p>
        </p:txBody>
      </p:sp>
      <p:sp>
        <p:nvSpPr>
          <p:cNvPr id="2" name="Arrow: Left 1">
            <a:extLst>
              <a:ext uri="{FF2B5EF4-FFF2-40B4-BE49-F238E27FC236}">
                <a16:creationId xmlns:a16="http://schemas.microsoft.com/office/drawing/2014/main" id="{60F21D16-EB14-B248-8962-CA3499807918}"/>
              </a:ext>
            </a:extLst>
          </p:cNvPr>
          <p:cNvSpPr/>
          <p:nvPr/>
        </p:nvSpPr>
        <p:spPr>
          <a:xfrm>
            <a:off x="15767293" y="3812245"/>
            <a:ext cx="542021" cy="914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p:txBody>
          <a:bodyPr/>
          <a:lstStyle/>
          <a:p>
            <a:r>
              <a:rPr lang="en-GB" dirty="0"/>
              <a:t>Updated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62959B61-ADF8-C808-11CE-9F35318A895D}"/>
              </a:ext>
            </a:extLst>
          </p:cNvPr>
          <p:cNvPicPr>
            <a:picLocks noChangeAspect="1"/>
          </p:cNvPicPr>
          <p:nvPr/>
        </p:nvPicPr>
        <p:blipFill>
          <a:blip r:embed="rId2"/>
          <a:stretch>
            <a:fillRect/>
          </a:stretch>
        </p:blipFill>
        <p:spPr>
          <a:xfrm>
            <a:off x="3047801" y="3231116"/>
            <a:ext cx="18286809" cy="8679235"/>
          </a:xfrm>
          <a:prstGeom prst="rect">
            <a:avLst/>
          </a:prstGeom>
        </p:spPr>
      </p:pic>
      <p:sp>
        <p:nvSpPr>
          <p:cNvPr id="6" name="Arrow: Up 5">
            <a:extLst>
              <a:ext uri="{FF2B5EF4-FFF2-40B4-BE49-F238E27FC236}">
                <a16:creationId xmlns:a16="http://schemas.microsoft.com/office/drawing/2014/main" id="{F38CCF72-F974-13DB-7315-4889D9A21682}"/>
              </a:ext>
            </a:extLst>
          </p:cNvPr>
          <p:cNvSpPr/>
          <p:nvPr/>
        </p:nvSpPr>
        <p:spPr>
          <a:xfrm>
            <a:off x="14329360" y="7343305"/>
            <a:ext cx="1087831" cy="31415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GB" sz="2800" kern="0">
              <a:solidFill>
                <a:srgbClr val="FFFFFF"/>
              </a:solidFill>
              <a:latin typeface="Arial"/>
              <a:sym typeface="Arial"/>
            </a:endParaRPr>
          </a:p>
        </p:txBody>
      </p:sp>
    </p:spTree>
    <p:extLst>
      <p:ext uri="{BB962C8B-B14F-4D97-AF65-F5344CB8AC3E}">
        <p14:creationId xmlns:p14="http://schemas.microsoft.com/office/powerpoint/2010/main" val="68675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a:xfrm>
            <a:off x="1219124" y="549276"/>
            <a:ext cx="21501728" cy="2286000"/>
          </a:xfrm>
        </p:spPr>
        <p:txBody>
          <a:bodyPr/>
          <a:lstStyle/>
          <a:p>
            <a:r>
              <a:rPr lang="en-GB" dirty="0"/>
              <a:t>Updated Essential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7" name="Picture 6">
            <a:extLst>
              <a:ext uri="{FF2B5EF4-FFF2-40B4-BE49-F238E27FC236}">
                <a16:creationId xmlns:a16="http://schemas.microsoft.com/office/drawing/2014/main" id="{0F0BB250-152E-DE35-F79E-2DA31E318BC2}"/>
              </a:ext>
            </a:extLst>
          </p:cNvPr>
          <p:cNvPicPr>
            <a:picLocks noChangeAspect="1"/>
          </p:cNvPicPr>
          <p:nvPr/>
        </p:nvPicPr>
        <p:blipFill>
          <a:blip r:embed="rId2"/>
          <a:stretch>
            <a:fillRect/>
          </a:stretch>
        </p:blipFill>
        <p:spPr>
          <a:xfrm>
            <a:off x="6268120" y="3590915"/>
            <a:ext cx="10657384" cy="10569162"/>
          </a:xfrm>
          <a:prstGeom prst="rect">
            <a:avLst/>
          </a:prstGeom>
        </p:spPr>
      </p:pic>
    </p:spTree>
    <p:extLst>
      <p:ext uri="{BB962C8B-B14F-4D97-AF65-F5344CB8AC3E}">
        <p14:creationId xmlns:p14="http://schemas.microsoft.com/office/powerpoint/2010/main" val="3634938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5" name="Picture 4">
            <a:extLst>
              <a:ext uri="{FF2B5EF4-FFF2-40B4-BE49-F238E27FC236}">
                <a16:creationId xmlns:a16="http://schemas.microsoft.com/office/drawing/2014/main" id="{3F45EB58-8DD0-FD1C-1168-D6F286A4765B}"/>
              </a:ext>
            </a:extLst>
          </p:cNvPr>
          <p:cNvPicPr>
            <a:picLocks noChangeAspect="1"/>
          </p:cNvPicPr>
          <p:nvPr/>
        </p:nvPicPr>
        <p:blipFill>
          <a:blip r:embed="rId3"/>
          <a:stretch>
            <a:fillRect/>
          </a:stretch>
        </p:blipFill>
        <p:spPr>
          <a:xfrm>
            <a:off x="1780390" y="1482313"/>
            <a:ext cx="15644373" cy="10751373"/>
          </a:xfrm>
          <a:prstGeom prst="rect">
            <a:avLst/>
          </a:prstGeom>
        </p:spPr>
      </p:pic>
      <p:sp>
        <p:nvSpPr>
          <p:cNvPr id="81" name="Google Shape;81;gedee9bb90c_1_0"/>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sp>
        <p:nvSpPr>
          <p:cNvPr id="82" name="Google Shape;82;gedee9bb90c_1_0"/>
          <p:cNvSpPr txBox="1"/>
          <p:nvPr/>
        </p:nvSpPr>
        <p:spPr>
          <a:xfrm>
            <a:off x="16852193" y="6180933"/>
            <a:ext cx="4903583" cy="1846575"/>
          </a:xfrm>
          <a:prstGeom prst="rect">
            <a:avLst/>
          </a:prstGeom>
          <a:noFill/>
          <a:ln>
            <a:noFill/>
          </a:ln>
        </p:spPr>
        <p:txBody>
          <a:bodyPr spcFirstLastPara="1" wrap="square" lIns="182838" tIns="182838" rIns="182838" bIns="182838" anchor="t" anchorCtr="0">
            <a:spAutoFit/>
          </a:bodyPr>
          <a:lstStyle/>
          <a:p>
            <a:pPr>
              <a:buClr>
                <a:srgbClr val="000000"/>
              </a:buClr>
              <a:buSzPts val="1600"/>
            </a:pPr>
            <a:r>
              <a:rPr lang="en-GB" sz="3200" kern="0" dirty="0">
                <a:solidFill>
                  <a:srgbClr val="000000"/>
                </a:solidFill>
                <a:latin typeface="Arial"/>
                <a:ea typeface="Arial"/>
                <a:cs typeface="Arial"/>
                <a:sym typeface="Arial"/>
              </a:rPr>
              <a:t>resources from this meeting and previous HODs </a:t>
            </a:r>
            <a:endParaRPr sz="3200" kern="0" dirty="0">
              <a:solidFill>
                <a:srgbClr val="000000"/>
              </a:solidFill>
              <a:latin typeface="Arial"/>
              <a:ea typeface="Arial"/>
              <a:cs typeface="Arial"/>
              <a:sym typeface="Arial"/>
            </a:endParaRPr>
          </a:p>
        </p:txBody>
      </p:sp>
      <p:sp>
        <p:nvSpPr>
          <p:cNvPr id="2" name="Arrow: Left 1">
            <a:extLst>
              <a:ext uri="{FF2B5EF4-FFF2-40B4-BE49-F238E27FC236}">
                <a16:creationId xmlns:a16="http://schemas.microsoft.com/office/drawing/2014/main" id="{60F21D16-EB14-B248-8962-CA3499807918}"/>
              </a:ext>
            </a:extLst>
          </p:cNvPr>
          <p:cNvSpPr/>
          <p:nvPr/>
        </p:nvSpPr>
        <p:spPr>
          <a:xfrm>
            <a:off x="15793338" y="6857999"/>
            <a:ext cx="542021" cy="914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extLst>
      <p:ext uri="{BB962C8B-B14F-4D97-AF65-F5344CB8AC3E}">
        <p14:creationId xmlns:p14="http://schemas.microsoft.com/office/powerpoint/2010/main" val="3203520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a:xfrm>
            <a:off x="1219121" y="4767131"/>
            <a:ext cx="5337420" cy="7131432"/>
          </a:xfrm>
        </p:spPr>
        <p:txBody>
          <a:bodyPr/>
          <a:lstStyle/>
          <a:p>
            <a:r>
              <a:rPr lang="en-GB" dirty="0"/>
              <a:t>Click 24/25</a:t>
            </a:r>
          </a:p>
        </p:txBody>
      </p:sp>
      <p:pic>
        <p:nvPicPr>
          <p:cNvPr id="7" name="Picture 6">
            <a:extLst>
              <a:ext uri="{FF2B5EF4-FFF2-40B4-BE49-F238E27FC236}">
                <a16:creationId xmlns:a16="http://schemas.microsoft.com/office/drawing/2014/main" id="{2F762275-C260-1AB1-10A6-1128F309B027}"/>
              </a:ext>
            </a:extLst>
          </p:cNvPr>
          <p:cNvPicPr>
            <a:picLocks noChangeAspect="1"/>
          </p:cNvPicPr>
          <p:nvPr/>
        </p:nvPicPr>
        <p:blipFill>
          <a:blip r:embed="rId2"/>
          <a:stretch>
            <a:fillRect/>
          </a:stretch>
        </p:blipFill>
        <p:spPr>
          <a:xfrm>
            <a:off x="6556541" y="546437"/>
            <a:ext cx="16348334" cy="12344661"/>
          </a:xfrm>
          <a:prstGeom prst="rect">
            <a:avLst/>
          </a:prstGeom>
        </p:spPr>
      </p:pic>
      <p:sp>
        <p:nvSpPr>
          <p:cNvPr id="8" name="Arrow: Up 7">
            <a:extLst>
              <a:ext uri="{FF2B5EF4-FFF2-40B4-BE49-F238E27FC236}">
                <a16:creationId xmlns:a16="http://schemas.microsoft.com/office/drawing/2014/main" id="{202CBA0E-129C-31A9-3CC3-3C5F0050E5AD}"/>
              </a:ext>
            </a:extLst>
          </p:cNvPr>
          <p:cNvSpPr/>
          <p:nvPr/>
        </p:nvSpPr>
        <p:spPr>
          <a:xfrm rot="2592099">
            <a:off x="5824319" y="1234386"/>
            <a:ext cx="430775" cy="391601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43987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358799b-757b-4cf3-84a9-4985256bc027">
      <Terms xmlns="http://schemas.microsoft.com/office/infopath/2007/PartnerControls"/>
    </lcf76f155ced4ddcb4097134ff3c332f>
    <TaxCatchAll xmlns="c5dbf80e-f509-45f6-9fe5-406e3eefabbb" xsi:nil="true"/>
    <_dlc_DocId xmlns="4d4d7803-6ba1-487e-919f-9fff55e42e7c">CESCDOCID-621931877-1241</_dlc_DocId>
    <_dlc_DocIdUrl xmlns="4d4d7803-6ba1-487e-919f-9fff55e42e7c">
      <Url>https://hants.sharepoint.com/sites/CESC/_layouts/15/DocIdRedir.aspx?ID=CESCDOCID-621931877-1241</Url>
      <Description>CESCDOCID-621931877-1241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BB0EBC339B4E45A8DC17D7349DD62D" ma:contentTypeVersion="14" ma:contentTypeDescription="Create a new document." ma:contentTypeScope="" ma:versionID="fac16eb9ad4c60e9b4da73ef24fd9f55">
  <xsd:schema xmlns:xsd="http://www.w3.org/2001/XMLSchema" xmlns:xs="http://www.w3.org/2001/XMLSchema" xmlns:p="http://schemas.microsoft.com/office/2006/metadata/properties" xmlns:ns2="4d4d7803-6ba1-487e-919f-9fff55e42e7c" xmlns:ns3="f358799b-757b-4cf3-84a9-4985256bc027" xmlns:ns4="c5dbf80e-f509-45f6-9fe5-406e3eefabbb" targetNamespace="http://schemas.microsoft.com/office/2006/metadata/properties" ma:root="true" ma:fieldsID="86bcff71b14fc291be6972ea4b217818" ns2:_="" ns3:_="" ns4:_="">
    <xsd:import namespace="4d4d7803-6ba1-487e-919f-9fff55e42e7c"/>
    <xsd:import namespace="f358799b-757b-4cf3-84a9-4985256bc027"/>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d7803-6ba1-487e-919f-9fff55e42e7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58799b-757b-4cf3-84a9-4985256bc02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89ec84-2cb4-4509-912a-78db2a4cace3}" ma:internalName="TaxCatchAll" ma:showField="CatchAllData" ma:web="4d4d7803-6ba1-487e-919f-9fff55e42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D154B67-28CD-4416-A8CA-1B6E1B0FC999}">
  <ds:schemaRefs>
    <ds:schemaRef ds:uri="http://schemas.openxmlformats.org/package/2006/metadata/core-properties"/>
    <ds:schemaRef ds:uri="http://purl.org/dc/elements/1.1/"/>
    <ds:schemaRef ds:uri="4d4d7803-6ba1-487e-919f-9fff55e42e7c"/>
    <ds:schemaRef ds:uri="http://schemas.microsoft.com/office/infopath/2007/PartnerControls"/>
    <ds:schemaRef ds:uri="http://www.w3.org/XML/1998/namespace"/>
    <ds:schemaRef ds:uri="http://purl.org/dc/terms/"/>
    <ds:schemaRef ds:uri="c5dbf80e-f509-45f6-9fe5-406e3eefabbb"/>
    <ds:schemaRef ds:uri="f358799b-757b-4cf3-84a9-4985256bc027"/>
    <ds:schemaRef ds:uri="http://schemas.microsoft.com/office/2006/documentManagement/typ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AC118E8-5797-4132-9939-863C75255866}">
  <ds:schemaRefs>
    <ds:schemaRef ds:uri="http://schemas.microsoft.com/sharepoint/v3/contenttype/forms"/>
  </ds:schemaRefs>
</ds:datastoreItem>
</file>

<file path=customXml/itemProps3.xml><?xml version="1.0" encoding="utf-8"?>
<ds:datastoreItem xmlns:ds="http://schemas.openxmlformats.org/officeDocument/2006/customXml" ds:itemID="{CAA78E8C-6C73-482D-B965-5D4AB0EF7A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d7803-6ba1-487e-919f-9fff55e42e7c"/>
    <ds:schemaRef ds:uri="f358799b-757b-4cf3-84a9-4985256bc027"/>
    <ds:schemaRef ds:uri="c5dbf80e-f509-45f6-9fe5-406e3eefab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B472F75-F4F4-44B0-8E05-4C84193C3F6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24105</TotalTime>
  <Words>1397</Words>
  <Application>Microsoft Office PowerPoint</Application>
  <PresentationFormat>Custom</PresentationFormat>
  <Paragraphs>263</Paragraphs>
  <Slides>48</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Calibri</vt:lpstr>
      <vt:lpstr>Office Theme</vt:lpstr>
      <vt:lpstr>PowerPoint Presentation</vt:lpstr>
      <vt:lpstr>Welcome</vt:lpstr>
      <vt:lpstr>HIAS on Twitter</vt:lpstr>
      <vt:lpstr>PowerPoint Presentation</vt:lpstr>
      <vt:lpstr>PowerPoint Presentation</vt:lpstr>
      <vt:lpstr>Updated Safety in Secondary Science documents </vt:lpstr>
      <vt:lpstr>Updated Essential Safety in Secondary Science documents </vt:lpstr>
      <vt:lpstr>PowerPoint Presentation</vt:lpstr>
      <vt:lpstr>PowerPoint Presentation</vt:lpstr>
      <vt:lpstr>PowerPoint Presentation</vt:lpstr>
      <vt:lpstr>Powerful Science magazine</vt:lpstr>
      <vt:lpstr>Powerful Science magazine</vt:lpstr>
      <vt:lpstr>Agenda for this afternoon</vt:lpstr>
      <vt:lpstr>Catch up</vt:lpstr>
      <vt:lpstr>AQA</vt:lpstr>
      <vt:lpstr>Science updates</vt:lpstr>
      <vt:lpstr>CLEAPSS Safety Conference</vt:lpstr>
      <vt:lpstr>Safety Audit</vt:lpstr>
      <vt:lpstr>Brian Cox- Secondary resources </vt:lpstr>
      <vt:lpstr>Summer 2024 results, lessons learned, actions taken</vt:lpstr>
      <vt:lpstr>Summer 2024 initial analysis</vt:lpstr>
      <vt:lpstr>Summer 2024 initial analysis</vt:lpstr>
      <vt:lpstr>Summer 2024 initial analysis</vt:lpstr>
      <vt:lpstr>Summer 2024 initial analysis</vt:lpstr>
      <vt:lpstr>Summer 2024 initial analysis</vt:lpstr>
      <vt:lpstr>Summer 2024 initial analysis</vt:lpstr>
      <vt:lpstr>Summer 2024 initial analysis</vt:lpstr>
      <vt:lpstr>Summer 2024 initial analysis</vt:lpstr>
      <vt:lpstr>Challenges to great middle leadership</vt:lpstr>
      <vt:lpstr>PowerPoint Presentation</vt:lpstr>
      <vt:lpstr>PowerPoint Presentation</vt:lpstr>
      <vt:lpstr>PowerPoint Presentation</vt:lpstr>
      <vt:lpstr>PowerPoint Presentation</vt:lpstr>
      <vt:lpstr>Strong procedures and routines for participation –TLaC</vt:lpstr>
      <vt:lpstr>Teach like a Champion</vt:lpstr>
      <vt:lpstr>Teach like a Champion</vt:lpstr>
      <vt:lpstr>Teach like a Champion</vt:lpstr>
      <vt:lpstr>Teach like a Champion</vt:lpstr>
      <vt:lpstr>Making it “Sticky”</vt:lpstr>
      <vt:lpstr>Making it “Sticky”</vt:lpstr>
      <vt:lpstr>Making it “Sticky”</vt:lpstr>
      <vt:lpstr>Making it “Sticky”</vt:lpstr>
      <vt:lpstr>Making it “Sticky”</vt:lpstr>
      <vt:lpstr>Making it “Sticky”</vt:lpstr>
      <vt:lpstr>Journey of a piece of core knowledge to make it sticky</vt:lpstr>
      <vt:lpstr>Book of the Term</vt:lpstr>
      <vt:lpstr>AOB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Nicholas</dc:creator>
  <cp:lastModifiedBy>Kev Neil</cp:lastModifiedBy>
  <cp:revision>42</cp:revision>
  <dcterms:created xsi:type="dcterms:W3CDTF">2023-04-27T13:13:25Z</dcterms:created>
  <dcterms:modified xsi:type="dcterms:W3CDTF">2024-10-25T08:21:50Z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0x010100AFBB0EBC339B4E45A8DC17D7349DD62D</vt:lpwstr>
  </property>
  <property fmtid="{D5CDD505-2E9C-101B-9397-08002B2CF9AE}" pid="3" name="_dlc_DocIdItemGuid">
    <vt:lpwstr>86fd668a-e389-428e-8d31-93a4b334825c</vt:lpwstr>
  </property>
</Properties>
</file>