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7" r:id="rId2"/>
    <p:sldId id="259" r:id="rId3"/>
    <p:sldId id="845" r:id="rId4"/>
    <p:sldId id="847" r:id="rId5"/>
    <p:sldId id="848" r:id="rId6"/>
    <p:sldId id="663" r:id="rId7"/>
    <p:sldId id="664" r:id="rId8"/>
    <p:sldId id="665" r:id="rId9"/>
    <p:sldId id="550" r:id="rId10"/>
    <p:sldId id="551" r:id="rId11"/>
    <p:sldId id="521" r:id="rId12"/>
    <p:sldId id="749" r:id="rId13"/>
    <p:sldId id="666" r:id="rId14"/>
    <p:sldId id="667" r:id="rId15"/>
    <p:sldId id="728" r:id="rId16"/>
    <p:sldId id="729" r:id="rId17"/>
    <p:sldId id="860" r:id="rId18"/>
    <p:sldId id="892" r:id="rId19"/>
    <p:sldId id="875" r:id="rId20"/>
    <p:sldId id="894" r:id="rId21"/>
    <p:sldId id="895" r:id="rId22"/>
    <p:sldId id="850" r:id="rId23"/>
    <p:sldId id="823" r:id="rId24"/>
    <p:sldId id="824" r:id="rId25"/>
    <p:sldId id="6575" r:id="rId26"/>
    <p:sldId id="6571" r:id="rId27"/>
    <p:sldId id="6572" r:id="rId28"/>
    <p:sldId id="6573" r:id="rId29"/>
    <p:sldId id="6574" r:id="rId30"/>
    <p:sldId id="6576" r:id="rId31"/>
    <p:sldId id="785" r:id="rId32"/>
    <p:sldId id="893" r:id="rId33"/>
    <p:sldId id="896" r:id="rId34"/>
    <p:sldId id="6577" r:id="rId35"/>
    <p:sldId id="897" r:id="rId36"/>
    <p:sldId id="898" r:id="rId37"/>
    <p:sldId id="899" r:id="rId38"/>
    <p:sldId id="900" r:id="rId39"/>
    <p:sldId id="907" r:id="rId40"/>
    <p:sldId id="6570" r:id="rId41"/>
    <p:sldId id="904" r:id="rId42"/>
    <p:sldId id="905" r:id="rId43"/>
    <p:sldId id="906" r:id="rId44"/>
    <p:sldId id="902" r:id="rId45"/>
    <p:sldId id="903" r:id="rId46"/>
    <p:sldId id="901" r:id="rId47"/>
    <p:sldId id="908" r:id="rId48"/>
    <p:sldId id="909" r:id="rId49"/>
    <p:sldId id="6567" r:id="rId50"/>
    <p:sldId id="6569" r:id="rId51"/>
    <p:sldId id="883" r:id="rId52"/>
    <p:sldId id="887" r:id="rId53"/>
    <p:sldId id="886" r:id="rId54"/>
    <p:sldId id="891" r:id="rId55"/>
    <p:sldId id="884" r:id="rId56"/>
    <p:sldId id="859" r:id="rId57"/>
    <p:sldId id="72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C8A47E-99F9-4938-8B39-FFFEE9B04C6F}" v="222" dt="2023-12-07T13:01:30.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62" autoAdjust="0"/>
    <p:restoredTop sz="94660"/>
  </p:normalViewPr>
  <p:slideViewPr>
    <p:cSldViewPr snapToGrid="0">
      <p:cViewPr varScale="1">
        <p:scale>
          <a:sx n="63" d="100"/>
          <a:sy n="63" d="100"/>
        </p:scale>
        <p:origin x="5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Kevin" userId="27438336-c52b-4b9d-b4f0-dc52cdc71b45" providerId="ADAL" clId="{6CC8A47E-99F9-4938-8B39-FFFEE9B04C6F}"/>
    <pc:docChg chg="undo custSel addSld delSld modSld sldOrd">
      <pc:chgData name="Neil, Kevin" userId="27438336-c52b-4b9d-b4f0-dc52cdc71b45" providerId="ADAL" clId="{6CC8A47E-99F9-4938-8B39-FFFEE9B04C6F}" dt="2023-12-07T13:01:30.866" v="5895"/>
      <pc:docMkLst>
        <pc:docMk/>
      </pc:docMkLst>
      <pc:sldChg chg="del">
        <pc:chgData name="Neil, Kevin" userId="27438336-c52b-4b9d-b4f0-dc52cdc71b45" providerId="ADAL" clId="{6CC8A47E-99F9-4938-8B39-FFFEE9B04C6F}" dt="2023-12-06T10:19:12.269" v="359" actId="47"/>
        <pc:sldMkLst>
          <pc:docMk/>
          <pc:sldMk cId="3529145523" sldId="256"/>
        </pc:sldMkLst>
      </pc:sldChg>
      <pc:sldChg chg="modSp mod">
        <pc:chgData name="Neil, Kevin" userId="27438336-c52b-4b9d-b4f0-dc52cdc71b45" providerId="ADAL" clId="{6CC8A47E-99F9-4938-8B39-FFFEE9B04C6F}" dt="2023-12-06T15:24:34.506" v="4394" actId="20577"/>
        <pc:sldMkLst>
          <pc:docMk/>
          <pc:sldMk cId="0" sldId="257"/>
        </pc:sldMkLst>
        <pc:spChg chg="mod">
          <ac:chgData name="Neil, Kevin" userId="27438336-c52b-4b9d-b4f0-dc52cdc71b45" providerId="ADAL" clId="{6CC8A47E-99F9-4938-8B39-FFFEE9B04C6F}" dt="2023-12-06T15:24:34.506" v="4394" actId="20577"/>
          <ac:spMkLst>
            <pc:docMk/>
            <pc:sldMk cId="0" sldId="257"/>
            <ac:spMk id="51" creationId="{00000000-0000-0000-0000-000000000000}"/>
          </ac:spMkLst>
        </pc:spChg>
      </pc:sldChg>
      <pc:sldChg chg="del">
        <pc:chgData name="Neil, Kevin" userId="27438336-c52b-4b9d-b4f0-dc52cdc71b45" providerId="ADAL" clId="{6CC8A47E-99F9-4938-8B39-FFFEE9B04C6F}" dt="2023-12-06T10:19:14.501" v="361" actId="47"/>
        <pc:sldMkLst>
          <pc:docMk/>
          <pc:sldMk cId="3036273686" sldId="258"/>
        </pc:sldMkLst>
      </pc:sldChg>
      <pc:sldChg chg="ord">
        <pc:chgData name="Neil, Kevin" userId="27438336-c52b-4b9d-b4f0-dc52cdc71b45" providerId="ADAL" clId="{6CC8A47E-99F9-4938-8B39-FFFEE9B04C6F}" dt="2023-12-07T09:04:30.824" v="4452"/>
        <pc:sldMkLst>
          <pc:docMk/>
          <pc:sldMk cId="1904515745" sldId="259"/>
        </pc:sldMkLst>
      </pc:sldChg>
      <pc:sldChg chg="del">
        <pc:chgData name="Neil, Kevin" userId="27438336-c52b-4b9d-b4f0-dc52cdc71b45" providerId="ADAL" clId="{6CC8A47E-99F9-4938-8B39-FFFEE9B04C6F}" dt="2023-12-06T10:19:18.963" v="364" actId="47"/>
        <pc:sldMkLst>
          <pc:docMk/>
          <pc:sldMk cId="235530120" sldId="260"/>
        </pc:sldMkLst>
      </pc:sldChg>
      <pc:sldChg chg="del">
        <pc:chgData name="Neil, Kevin" userId="27438336-c52b-4b9d-b4f0-dc52cdc71b45" providerId="ADAL" clId="{6CC8A47E-99F9-4938-8B39-FFFEE9B04C6F}" dt="2023-12-06T10:19:15.274" v="362" actId="47"/>
        <pc:sldMkLst>
          <pc:docMk/>
          <pc:sldMk cId="3186009870" sldId="270"/>
        </pc:sldMkLst>
      </pc:sldChg>
      <pc:sldChg chg="addSp delSp modSp mod">
        <pc:chgData name="Neil, Kevin" userId="27438336-c52b-4b9d-b4f0-dc52cdc71b45" providerId="ADAL" clId="{6CC8A47E-99F9-4938-8B39-FFFEE9B04C6F}" dt="2023-12-06T10:41:26.327" v="524" actId="1076"/>
        <pc:sldMkLst>
          <pc:docMk/>
          <pc:sldMk cId="3071543778" sldId="722"/>
        </pc:sldMkLst>
        <pc:spChg chg="mod">
          <ac:chgData name="Neil, Kevin" userId="27438336-c52b-4b9d-b4f0-dc52cdc71b45" providerId="ADAL" clId="{6CC8A47E-99F9-4938-8B39-FFFEE9B04C6F}" dt="2023-12-06T10:41:26.327" v="524" actId="1076"/>
          <ac:spMkLst>
            <pc:docMk/>
            <pc:sldMk cId="3071543778" sldId="722"/>
            <ac:spMk id="3" creationId="{7D4D40D6-FCF4-CC6B-30AE-A045C34D85CA}"/>
          </ac:spMkLst>
        </pc:spChg>
        <pc:spChg chg="mod">
          <ac:chgData name="Neil, Kevin" userId="27438336-c52b-4b9d-b4f0-dc52cdc71b45" providerId="ADAL" clId="{6CC8A47E-99F9-4938-8B39-FFFEE9B04C6F}" dt="2023-12-06T10:21:57.865" v="516" actId="20577"/>
          <ac:spMkLst>
            <pc:docMk/>
            <pc:sldMk cId="3071543778" sldId="722"/>
            <ac:spMk id="4" creationId="{6366E392-4BD5-60FE-A73C-ECC829F36B73}"/>
          </ac:spMkLst>
        </pc:spChg>
        <pc:spChg chg="mod">
          <ac:chgData name="Neil, Kevin" userId="27438336-c52b-4b9d-b4f0-dc52cdc71b45" providerId="ADAL" clId="{6CC8A47E-99F9-4938-8B39-FFFEE9B04C6F}" dt="2023-12-06T10:22:16.320" v="520" actId="1076"/>
          <ac:spMkLst>
            <pc:docMk/>
            <pc:sldMk cId="3071543778" sldId="722"/>
            <ac:spMk id="5" creationId="{AB4F8D2A-49CC-3DFB-1D62-4208C43337C4}"/>
          </ac:spMkLst>
        </pc:spChg>
        <pc:picChg chg="mod">
          <ac:chgData name="Neil, Kevin" userId="27438336-c52b-4b9d-b4f0-dc52cdc71b45" providerId="ADAL" clId="{6CC8A47E-99F9-4938-8B39-FFFEE9B04C6F}" dt="2023-12-06T10:21:54.846" v="514" actId="1076"/>
          <ac:picMkLst>
            <pc:docMk/>
            <pc:sldMk cId="3071543778" sldId="722"/>
            <ac:picMk id="2" creationId="{B9D84E53-EC38-1F00-6677-63C352FC9D91}"/>
          </ac:picMkLst>
        </pc:picChg>
        <pc:picChg chg="mod">
          <ac:chgData name="Neil, Kevin" userId="27438336-c52b-4b9d-b4f0-dc52cdc71b45" providerId="ADAL" clId="{6CC8A47E-99F9-4938-8B39-FFFEE9B04C6F}" dt="2023-12-06T10:22:04.352" v="519" actId="1076"/>
          <ac:picMkLst>
            <pc:docMk/>
            <pc:sldMk cId="3071543778" sldId="722"/>
            <ac:picMk id="7" creationId="{DBD17777-EC8A-7D3C-E0EE-07B25ECFA4FD}"/>
          </ac:picMkLst>
        </pc:picChg>
        <pc:picChg chg="add mod">
          <ac:chgData name="Neil, Kevin" userId="27438336-c52b-4b9d-b4f0-dc52cdc71b45" providerId="ADAL" clId="{6CC8A47E-99F9-4938-8B39-FFFEE9B04C6F}" dt="2023-12-06T10:22:25.767" v="523" actId="1076"/>
          <ac:picMkLst>
            <pc:docMk/>
            <pc:sldMk cId="3071543778" sldId="722"/>
            <ac:picMk id="1026" creationId="{0D9DE37E-1C13-3FBA-195F-E9493F994ACE}"/>
          </ac:picMkLst>
        </pc:picChg>
        <pc:picChg chg="del">
          <ac:chgData name="Neil, Kevin" userId="27438336-c52b-4b9d-b4f0-dc52cdc71b45" providerId="ADAL" clId="{6CC8A47E-99F9-4938-8B39-FFFEE9B04C6F}" dt="2023-12-06T10:20:04.806" v="366" actId="478"/>
          <ac:picMkLst>
            <pc:docMk/>
            <pc:sldMk cId="3071543778" sldId="722"/>
            <ac:picMk id="3076" creationId="{AED94DF5-52D8-D1D6-FE39-172151189C87}"/>
          </ac:picMkLst>
        </pc:picChg>
      </pc:sldChg>
      <pc:sldChg chg="ord">
        <pc:chgData name="Neil, Kevin" userId="27438336-c52b-4b9d-b4f0-dc52cdc71b45" providerId="ADAL" clId="{6CC8A47E-99F9-4938-8B39-FFFEE9B04C6F}" dt="2023-12-07T09:04:51.697" v="4460"/>
        <pc:sldMkLst>
          <pc:docMk/>
          <pc:sldMk cId="4142039974" sldId="728"/>
        </pc:sldMkLst>
      </pc:sldChg>
      <pc:sldChg chg="modSp mod">
        <pc:chgData name="Neil, Kevin" userId="27438336-c52b-4b9d-b4f0-dc52cdc71b45" providerId="ADAL" clId="{6CC8A47E-99F9-4938-8B39-FFFEE9B04C6F}" dt="2023-12-06T15:21:42.504" v="4392" actId="20577"/>
        <pc:sldMkLst>
          <pc:docMk/>
          <pc:sldMk cId="3122333887" sldId="729"/>
        </pc:sldMkLst>
        <pc:spChg chg="mod">
          <ac:chgData name="Neil, Kevin" userId="27438336-c52b-4b9d-b4f0-dc52cdc71b45" providerId="ADAL" clId="{6CC8A47E-99F9-4938-8B39-FFFEE9B04C6F}" dt="2023-12-06T15:21:42.504" v="4392" actId="20577"/>
          <ac:spMkLst>
            <pc:docMk/>
            <pc:sldMk cId="3122333887" sldId="729"/>
            <ac:spMk id="58" creationId="{00000000-0000-0000-0000-000000000000}"/>
          </ac:spMkLst>
        </pc:spChg>
      </pc:sldChg>
      <pc:sldChg chg="modSp mod">
        <pc:chgData name="Neil, Kevin" userId="27438336-c52b-4b9d-b4f0-dc52cdc71b45" providerId="ADAL" clId="{6CC8A47E-99F9-4938-8B39-FFFEE9B04C6F}" dt="2023-12-07T10:39:32.550" v="5883" actId="20577"/>
        <pc:sldMkLst>
          <pc:docMk/>
          <pc:sldMk cId="694222996" sldId="785"/>
        </pc:sldMkLst>
        <pc:spChg chg="mod">
          <ac:chgData name="Neil, Kevin" userId="27438336-c52b-4b9d-b4f0-dc52cdc71b45" providerId="ADAL" clId="{6CC8A47E-99F9-4938-8B39-FFFEE9B04C6F}" dt="2023-12-07T10:39:32.550" v="5883" actId="20577"/>
          <ac:spMkLst>
            <pc:docMk/>
            <pc:sldMk cId="694222996" sldId="785"/>
            <ac:spMk id="2" creationId="{94E85593-A070-8A52-96DF-FFDD7CAED600}"/>
          </ac:spMkLst>
        </pc:spChg>
      </pc:sldChg>
      <pc:sldChg chg="addSp delSp modSp mod">
        <pc:chgData name="Neil, Kevin" userId="27438336-c52b-4b9d-b4f0-dc52cdc71b45" providerId="ADAL" clId="{6CC8A47E-99F9-4938-8B39-FFFEE9B04C6F}" dt="2023-12-07T07:48:33.917" v="4400" actId="20577"/>
        <pc:sldMkLst>
          <pc:docMk/>
          <pc:sldMk cId="365056090" sldId="824"/>
        </pc:sldMkLst>
        <pc:spChg chg="mod">
          <ac:chgData name="Neil, Kevin" userId="27438336-c52b-4b9d-b4f0-dc52cdc71b45" providerId="ADAL" clId="{6CC8A47E-99F9-4938-8B39-FFFEE9B04C6F}" dt="2023-12-07T07:48:33.917" v="4400" actId="20577"/>
          <ac:spMkLst>
            <pc:docMk/>
            <pc:sldMk cId="365056090" sldId="824"/>
            <ac:spMk id="3" creationId="{37148C29-5769-AA43-CFA7-21D46D6F26B8}"/>
          </ac:spMkLst>
        </pc:spChg>
        <pc:picChg chg="del">
          <ac:chgData name="Neil, Kevin" userId="27438336-c52b-4b9d-b4f0-dc52cdc71b45" providerId="ADAL" clId="{6CC8A47E-99F9-4938-8B39-FFFEE9B04C6F}" dt="2023-12-06T10:42:31.947" v="525" actId="478"/>
          <ac:picMkLst>
            <pc:docMk/>
            <pc:sldMk cId="365056090" sldId="824"/>
            <ac:picMk id="5" creationId="{CBFADB67-77A3-A4B0-561B-257219D963E9}"/>
          </ac:picMkLst>
        </pc:picChg>
        <pc:picChg chg="add mod">
          <ac:chgData name="Neil, Kevin" userId="27438336-c52b-4b9d-b4f0-dc52cdc71b45" providerId="ADAL" clId="{6CC8A47E-99F9-4938-8B39-FFFEE9B04C6F}" dt="2023-12-06T10:42:36.847" v="527" actId="1076"/>
          <ac:picMkLst>
            <pc:docMk/>
            <pc:sldMk cId="365056090" sldId="824"/>
            <ac:picMk id="7" creationId="{A33B3865-0B79-E012-AA17-39401CF6974B}"/>
          </ac:picMkLst>
        </pc:picChg>
      </pc:sldChg>
      <pc:sldChg chg="ord">
        <pc:chgData name="Neil, Kevin" userId="27438336-c52b-4b9d-b4f0-dc52cdc71b45" providerId="ADAL" clId="{6CC8A47E-99F9-4938-8B39-FFFEE9B04C6F}" dt="2023-12-07T09:04:33.441" v="4454"/>
        <pc:sldMkLst>
          <pc:docMk/>
          <pc:sldMk cId="3831068968" sldId="845"/>
        </pc:sldMkLst>
      </pc:sldChg>
      <pc:sldChg chg="modSp mod">
        <pc:chgData name="Neil, Kevin" userId="27438336-c52b-4b9d-b4f0-dc52cdc71b45" providerId="ADAL" clId="{6CC8A47E-99F9-4938-8B39-FFFEE9B04C6F}" dt="2023-12-07T07:48:18.916" v="4395" actId="1076"/>
        <pc:sldMkLst>
          <pc:docMk/>
          <pc:sldMk cId="599893592" sldId="850"/>
        </pc:sldMkLst>
        <pc:spChg chg="mod">
          <ac:chgData name="Neil, Kevin" userId="27438336-c52b-4b9d-b4f0-dc52cdc71b45" providerId="ADAL" clId="{6CC8A47E-99F9-4938-8B39-FFFEE9B04C6F}" dt="2023-12-07T07:48:18.916" v="4395" actId="1076"/>
          <ac:spMkLst>
            <pc:docMk/>
            <pc:sldMk cId="599893592" sldId="850"/>
            <ac:spMk id="3" creationId="{B62BC976-3302-E831-F8D9-BF63239CE1C3}"/>
          </ac:spMkLst>
        </pc:spChg>
        <pc:picChg chg="mod">
          <ac:chgData name="Neil, Kevin" userId="27438336-c52b-4b9d-b4f0-dc52cdc71b45" providerId="ADAL" clId="{6CC8A47E-99F9-4938-8B39-FFFEE9B04C6F}" dt="2023-12-05T14:49:02.157" v="61" actId="1076"/>
          <ac:picMkLst>
            <pc:docMk/>
            <pc:sldMk cId="599893592" sldId="850"/>
            <ac:picMk id="4" creationId="{DE4F5535-B56C-7AA7-27B2-09CCAEBA5B0D}"/>
          </ac:picMkLst>
        </pc:picChg>
      </pc:sldChg>
      <pc:sldChg chg="del">
        <pc:chgData name="Neil, Kevin" userId="27438336-c52b-4b9d-b4f0-dc52cdc71b45" providerId="ADAL" clId="{6CC8A47E-99F9-4938-8B39-FFFEE9B04C6F}" dt="2023-12-05T14:48:36.312" v="7" actId="47"/>
        <pc:sldMkLst>
          <pc:docMk/>
          <pc:sldMk cId="558563161" sldId="851"/>
        </pc:sldMkLst>
      </pc:sldChg>
      <pc:sldChg chg="del">
        <pc:chgData name="Neil, Kevin" userId="27438336-c52b-4b9d-b4f0-dc52cdc71b45" providerId="ADAL" clId="{6CC8A47E-99F9-4938-8B39-FFFEE9B04C6F}" dt="2023-12-05T14:48:37.416" v="8" actId="47"/>
        <pc:sldMkLst>
          <pc:docMk/>
          <pc:sldMk cId="842831037" sldId="852"/>
        </pc:sldMkLst>
      </pc:sldChg>
      <pc:sldChg chg="del">
        <pc:chgData name="Neil, Kevin" userId="27438336-c52b-4b9d-b4f0-dc52cdc71b45" providerId="ADAL" clId="{6CC8A47E-99F9-4938-8B39-FFFEE9B04C6F}" dt="2023-12-05T14:48:37.988" v="9" actId="47"/>
        <pc:sldMkLst>
          <pc:docMk/>
          <pc:sldMk cId="2797574926" sldId="853"/>
        </pc:sldMkLst>
      </pc:sldChg>
      <pc:sldChg chg="del">
        <pc:chgData name="Neil, Kevin" userId="27438336-c52b-4b9d-b4f0-dc52cdc71b45" providerId="ADAL" clId="{6CC8A47E-99F9-4938-8B39-FFFEE9B04C6F}" dt="2023-12-05T14:48:38.774" v="10" actId="47"/>
        <pc:sldMkLst>
          <pc:docMk/>
          <pc:sldMk cId="2650242920" sldId="854"/>
        </pc:sldMkLst>
      </pc:sldChg>
      <pc:sldChg chg="del">
        <pc:chgData name="Neil, Kevin" userId="27438336-c52b-4b9d-b4f0-dc52cdc71b45" providerId="ADAL" clId="{6CC8A47E-99F9-4938-8B39-FFFEE9B04C6F}" dt="2023-12-05T14:48:39.507" v="11" actId="47"/>
        <pc:sldMkLst>
          <pc:docMk/>
          <pc:sldMk cId="1024141186" sldId="855"/>
        </pc:sldMkLst>
      </pc:sldChg>
      <pc:sldChg chg="del">
        <pc:chgData name="Neil, Kevin" userId="27438336-c52b-4b9d-b4f0-dc52cdc71b45" providerId="ADAL" clId="{6CC8A47E-99F9-4938-8B39-FFFEE9B04C6F}" dt="2023-12-05T14:49:12.488" v="62" actId="47"/>
        <pc:sldMkLst>
          <pc:docMk/>
          <pc:sldMk cId="756907097" sldId="856"/>
        </pc:sldMkLst>
      </pc:sldChg>
      <pc:sldChg chg="del">
        <pc:chgData name="Neil, Kevin" userId="27438336-c52b-4b9d-b4f0-dc52cdc71b45" providerId="ADAL" clId="{6CC8A47E-99F9-4938-8B39-FFFEE9B04C6F}" dt="2023-12-05T14:51:06.331" v="64" actId="47"/>
        <pc:sldMkLst>
          <pc:docMk/>
          <pc:sldMk cId="708142833" sldId="857"/>
        </pc:sldMkLst>
      </pc:sldChg>
      <pc:sldChg chg="del">
        <pc:chgData name="Neil, Kevin" userId="27438336-c52b-4b9d-b4f0-dc52cdc71b45" providerId="ADAL" clId="{6CC8A47E-99F9-4938-8B39-FFFEE9B04C6F}" dt="2023-12-05T14:51:08.553" v="65" actId="47"/>
        <pc:sldMkLst>
          <pc:docMk/>
          <pc:sldMk cId="1200117332" sldId="858"/>
        </pc:sldMkLst>
      </pc:sldChg>
      <pc:sldChg chg="modSp mod">
        <pc:chgData name="Neil, Kevin" userId="27438336-c52b-4b9d-b4f0-dc52cdc71b45" providerId="ADAL" clId="{6CC8A47E-99F9-4938-8B39-FFFEE9B04C6F}" dt="2023-12-06T14:22:16.381" v="4372" actId="1076"/>
        <pc:sldMkLst>
          <pc:docMk/>
          <pc:sldMk cId="1054907351" sldId="859"/>
        </pc:sldMkLst>
        <pc:picChg chg="mod">
          <ac:chgData name="Neil, Kevin" userId="27438336-c52b-4b9d-b4f0-dc52cdc71b45" providerId="ADAL" clId="{6CC8A47E-99F9-4938-8B39-FFFEE9B04C6F}" dt="2023-12-06T14:22:16.381" v="4372" actId="1076"/>
          <ac:picMkLst>
            <pc:docMk/>
            <pc:sldMk cId="1054907351" sldId="859"/>
            <ac:picMk id="5" creationId="{3291478D-6C0E-5CD0-977E-0512FB00C4CC}"/>
          </ac:picMkLst>
        </pc:picChg>
      </pc:sldChg>
      <pc:sldChg chg="del">
        <pc:chgData name="Neil, Kevin" userId="27438336-c52b-4b9d-b4f0-dc52cdc71b45" providerId="ADAL" clId="{6CC8A47E-99F9-4938-8B39-FFFEE9B04C6F}" dt="2023-12-05T14:51:12.736" v="67" actId="47"/>
        <pc:sldMkLst>
          <pc:docMk/>
          <pc:sldMk cId="3013466707" sldId="861"/>
        </pc:sldMkLst>
      </pc:sldChg>
      <pc:sldChg chg="del">
        <pc:chgData name="Neil, Kevin" userId="27438336-c52b-4b9d-b4f0-dc52cdc71b45" providerId="ADAL" clId="{6CC8A47E-99F9-4938-8B39-FFFEE9B04C6F}" dt="2023-12-05T14:51:14.414" v="68" actId="47"/>
        <pc:sldMkLst>
          <pc:docMk/>
          <pc:sldMk cId="1904097833" sldId="862"/>
        </pc:sldMkLst>
      </pc:sldChg>
      <pc:sldChg chg="del">
        <pc:chgData name="Neil, Kevin" userId="27438336-c52b-4b9d-b4f0-dc52cdc71b45" providerId="ADAL" clId="{6CC8A47E-99F9-4938-8B39-FFFEE9B04C6F}" dt="2023-12-05T14:51:15.183" v="69" actId="47"/>
        <pc:sldMkLst>
          <pc:docMk/>
          <pc:sldMk cId="1667247923" sldId="863"/>
        </pc:sldMkLst>
      </pc:sldChg>
      <pc:sldChg chg="del">
        <pc:chgData name="Neil, Kevin" userId="27438336-c52b-4b9d-b4f0-dc52cdc71b45" providerId="ADAL" clId="{6CC8A47E-99F9-4938-8B39-FFFEE9B04C6F}" dt="2023-12-05T14:51:15.808" v="70" actId="47"/>
        <pc:sldMkLst>
          <pc:docMk/>
          <pc:sldMk cId="308150461" sldId="864"/>
        </pc:sldMkLst>
      </pc:sldChg>
      <pc:sldChg chg="del">
        <pc:chgData name="Neil, Kevin" userId="27438336-c52b-4b9d-b4f0-dc52cdc71b45" providerId="ADAL" clId="{6CC8A47E-99F9-4938-8B39-FFFEE9B04C6F}" dt="2023-12-05T14:51:16.363" v="71" actId="47"/>
        <pc:sldMkLst>
          <pc:docMk/>
          <pc:sldMk cId="2673164567" sldId="865"/>
        </pc:sldMkLst>
      </pc:sldChg>
      <pc:sldChg chg="del">
        <pc:chgData name="Neil, Kevin" userId="27438336-c52b-4b9d-b4f0-dc52cdc71b45" providerId="ADAL" clId="{6CC8A47E-99F9-4938-8B39-FFFEE9B04C6F}" dt="2023-12-05T14:51:10.329" v="66" actId="47"/>
        <pc:sldMkLst>
          <pc:docMk/>
          <pc:sldMk cId="937339044" sldId="866"/>
        </pc:sldMkLst>
      </pc:sldChg>
      <pc:sldChg chg="del">
        <pc:chgData name="Neil, Kevin" userId="27438336-c52b-4b9d-b4f0-dc52cdc71b45" providerId="ADAL" clId="{6CC8A47E-99F9-4938-8B39-FFFEE9B04C6F}" dt="2023-12-05T14:51:17.008" v="72" actId="47"/>
        <pc:sldMkLst>
          <pc:docMk/>
          <pc:sldMk cId="4204132031" sldId="867"/>
        </pc:sldMkLst>
      </pc:sldChg>
      <pc:sldChg chg="del">
        <pc:chgData name="Neil, Kevin" userId="27438336-c52b-4b9d-b4f0-dc52cdc71b45" providerId="ADAL" clId="{6CC8A47E-99F9-4938-8B39-FFFEE9B04C6F}" dt="2023-12-05T14:48:41.293" v="13" actId="47"/>
        <pc:sldMkLst>
          <pc:docMk/>
          <pc:sldMk cId="4002953689" sldId="868"/>
        </pc:sldMkLst>
      </pc:sldChg>
      <pc:sldChg chg="del">
        <pc:chgData name="Neil, Kevin" userId="27438336-c52b-4b9d-b4f0-dc52cdc71b45" providerId="ADAL" clId="{6CC8A47E-99F9-4938-8B39-FFFEE9B04C6F}" dt="2023-12-05T14:51:17.666" v="73" actId="47"/>
        <pc:sldMkLst>
          <pc:docMk/>
          <pc:sldMk cId="4142265118" sldId="869"/>
        </pc:sldMkLst>
      </pc:sldChg>
      <pc:sldChg chg="del">
        <pc:chgData name="Neil, Kevin" userId="27438336-c52b-4b9d-b4f0-dc52cdc71b45" providerId="ADAL" clId="{6CC8A47E-99F9-4938-8B39-FFFEE9B04C6F}" dt="2023-12-05T14:51:18.203" v="74" actId="47"/>
        <pc:sldMkLst>
          <pc:docMk/>
          <pc:sldMk cId="423013959" sldId="870"/>
        </pc:sldMkLst>
      </pc:sldChg>
      <pc:sldChg chg="del">
        <pc:chgData name="Neil, Kevin" userId="27438336-c52b-4b9d-b4f0-dc52cdc71b45" providerId="ADAL" clId="{6CC8A47E-99F9-4938-8B39-FFFEE9B04C6F}" dt="2023-12-05T14:51:18.848" v="75" actId="47"/>
        <pc:sldMkLst>
          <pc:docMk/>
          <pc:sldMk cId="4220308516" sldId="871"/>
        </pc:sldMkLst>
      </pc:sldChg>
      <pc:sldChg chg="del">
        <pc:chgData name="Neil, Kevin" userId="27438336-c52b-4b9d-b4f0-dc52cdc71b45" providerId="ADAL" clId="{6CC8A47E-99F9-4938-8B39-FFFEE9B04C6F}" dt="2023-12-05T14:51:21.591" v="76" actId="47"/>
        <pc:sldMkLst>
          <pc:docMk/>
          <pc:sldMk cId="4021841283" sldId="872"/>
        </pc:sldMkLst>
      </pc:sldChg>
      <pc:sldChg chg="del">
        <pc:chgData name="Neil, Kevin" userId="27438336-c52b-4b9d-b4f0-dc52cdc71b45" providerId="ADAL" clId="{6CC8A47E-99F9-4938-8B39-FFFEE9B04C6F}" dt="2023-12-05T14:48:40.496" v="12" actId="47"/>
        <pc:sldMkLst>
          <pc:docMk/>
          <pc:sldMk cId="968944726" sldId="873"/>
        </pc:sldMkLst>
      </pc:sldChg>
      <pc:sldChg chg="del">
        <pc:chgData name="Neil, Kevin" userId="27438336-c52b-4b9d-b4f0-dc52cdc71b45" providerId="ADAL" clId="{6CC8A47E-99F9-4938-8B39-FFFEE9B04C6F}" dt="2023-12-05T14:50:57.215" v="63" actId="47"/>
        <pc:sldMkLst>
          <pc:docMk/>
          <pc:sldMk cId="2494071430" sldId="874"/>
        </pc:sldMkLst>
      </pc:sldChg>
      <pc:sldChg chg="del">
        <pc:chgData name="Neil, Kevin" userId="27438336-c52b-4b9d-b4f0-dc52cdc71b45" providerId="ADAL" clId="{6CC8A47E-99F9-4938-8B39-FFFEE9B04C6F}" dt="2023-12-05T14:51:25.759" v="77" actId="47"/>
        <pc:sldMkLst>
          <pc:docMk/>
          <pc:sldMk cId="698812551" sldId="876"/>
        </pc:sldMkLst>
      </pc:sldChg>
      <pc:sldChg chg="del">
        <pc:chgData name="Neil, Kevin" userId="27438336-c52b-4b9d-b4f0-dc52cdc71b45" providerId="ADAL" clId="{6CC8A47E-99F9-4938-8B39-FFFEE9B04C6F}" dt="2023-12-05T14:51:26.283" v="78" actId="47"/>
        <pc:sldMkLst>
          <pc:docMk/>
          <pc:sldMk cId="2108072912" sldId="877"/>
        </pc:sldMkLst>
      </pc:sldChg>
      <pc:sldChg chg="del">
        <pc:chgData name="Neil, Kevin" userId="27438336-c52b-4b9d-b4f0-dc52cdc71b45" providerId="ADAL" clId="{6CC8A47E-99F9-4938-8B39-FFFEE9B04C6F}" dt="2023-12-05T14:51:26.797" v="79" actId="47"/>
        <pc:sldMkLst>
          <pc:docMk/>
          <pc:sldMk cId="2682810971" sldId="878"/>
        </pc:sldMkLst>
      </pc:sldChg>
      <pc:sldChg chg="del">
        <pc:chgData name="Neil, Kevin" userId="27438336-c52b-4b9d-b4f0-dc52cdc71b45" providerId="ADAL" clId="{6CC8A47E-99F9-4938-8B39-FFFEE9B04C6F}" dt="2023-12-05T14:51:27.336" v="80" actId="47"/>
        <pc:sldMkLst>
          <pc:docMk/>
          <pc:sldMk cId="3197654656" sldId="879"/>
        </pc:sldMkLst>
      </pc:sldChg>
      <pc:sldChg chg="del">
        <pc:chgData name="Neil, Kevin" userId="27438336-c52b-4b9d-b4f0-dc52cdc71b45" providerId="ADAL" clId="{6CC8A47E-99F9-4938-8B39-FFFEE9B04C6F}" dt="2023-12-05T14:51:27.931" v="81" actId="47"/>
        <pc:sldMkLst>
          <pc:docMk/>
          <pc:sldMk cId="3665439779" sldId="880"/>
        </pc:sldMkLst>
      </pc:sldChg>
      <pc:sldChg chg="del">
        <pc:chgData name="Neil, Kevin" userId="27438336-c52b-4b9d-b4f0-dc52cdc71b45" providerId="ADAL" clId="{6CC8A47E-99F9-4938-8B39-FFFEE9B04C6F}" dt="2023-12-05T14:51:28.610" v="82" actId="47"/>
        <pc:sldMkLst>
          <pc:docMk/>
          <pc:sldMk cId="4210181576" sldId="881"/>
        </pc:sldMkLst>
      </pc:sldChg>
      <pc:sldChg chg="del">
        <pc:chgData name="Neil, Kevin" userId="27438336-c52b-4b9d-b4f0-dc52cdc71b45" providerId="ADAL" clId="{6CC8A47E-99F9-4938-8B39-FFFEE9B04C6F}" dt="2023-12-05T14:51:30.116" v="83" actId="47"/>
        <pc:sldMkLst>
          <pc:docMk/>
          <pc:sldMk cId="1280539034" sldId="882"/>
        </pc:sldMkLst>
      </pc:sldChg>
      <pc:sldChg chg="ord">
        <pc:chgData name="Neil, Kevin" userId="27438336-c52b-4b9d-b4f0-dc52cdc71b45" providerId="ADAL" clId="{6CC8A47E-99F9-4938-8B39-FFFEE9B04C6F}" dt="2023-12-06T14:22:06.518" v="4371"/>
        <pc:sldMkLst>
          <pc:docMk/>
          <pc:sldMk cId="4118335790" sldId="883"/>
        </pc:sldMkLst>
      </pc:sldChg>
      <pc:sldChg chg="del">
        <pc:chgData name="Neil, Kevin" userId="27438336-c52b-4b9d-b4f0-dc52cdc71b45" providerId="ADAL" clId="{6CC8A47E-99F9-4938-8B39-FFFEE9B04C6F}" dt="2023-12-05T14:48:16.966" v="5" actId="47"/>
        <pc:sldMkLst>
          <pc:docMk/>
          <pc:sldMk cId="4153330699" sldId="885"/>
        </pc:sldMkLst>
      </pc:sldChg>
      <pc:sldChg chg="modSp modAnim">
        <pc:chgData name="Neil, Kevin" userId="27438336-c52b-4b9d-b4f0-dc52cdc71b45" providerId="ADAL" clId="{6CC8A47E-99F9-4938-8B39-FFFEE9B04C6F}" dt="2023-12-06T10:17:55.003" v="358" actId="20577"/>
        <pc:sldMkLst>
          <pc:docMk/>
          <pc:sldMk cId="1108656846" sldId="886"/>
        </pc:sldMkLst>
        <pc:spChg chg="mod">
          <ac:chgData name="Neil, Kevin" userId="27438336-c52b-4b9d-b4f0-dc52cdc71b45" providerId="ADAL" clId="{6CC8A47E-99F9-4938-8B39-FFFEE9B04C6F}" dt="2023-12-06T10:17:55.003" v="358" actId="20577"/>
          <ac:spMkLst>
            <pc:docMk/>
            <pc:sldMk cId="1108656846" sldId="886"/>
            <ac:spMk id="3" creationId="{54A96DFB-E994-C85B-E479-32D4CC6F07E9}"/>
          </ac:spMkLst>
        </pc:spChg>
      </pc:sldChg>
      <pc:sldChg chg="ord">
        <pc:chgData name="Neil, Kevin" userId="27438336-c52b-4b9d-b4f0-dc52cdc71b45" providerId="ADAL" clId="{6CC8A47E-99F9-4938-8B39-FFFEE9B04C6F}" dt="2023-12-06T14:21:49.483" v="4369"/>
        <pc:sldMkLst>
          <pc:docMk/>
          <pc:sldMk cId="2381897778" sldId="887"/>
        </pc:sldMkLst>
      </pc:sldChg>
      <pc:sldChg chg="del">
        <pc:chgData name="Neil, Kevin" userId="27438336-c52b-4b9d-b4f0-dc52cdc71b45" providerId="ADAL" clId="{6CC8A47E-99F9-4938-8B39-FFFEE9B04C6F}" dt="2023-12-06T10:19:13.372" v="360" actId="47"/>
        <pc:sldMkLst>
          <pc:docMk/>
          <pc:sldMk cId="687866768" sldId="888"/>
        </pc:sldMkLst>
      </pc:sldChg>
      <pc:sldChg chg="del">
        <pc:chgData name="Neil, Kevin" userId="27438336-c52b-4b9d-b4f0-dc52cdc71b45" providerId="ADAL" clId="{6CC8A47E-99F9-4938-8B39-FFFEE9B04C6F}" dt="2023-12-06T10:19:17.346" v="363" actId="47"/>
        <pc:sldMkLst>
          <pc:docMk/>
          <pc:sldMk cId="3988415018" sldId="889"/>
        </pc:sldMkLst>
      </pc:sldChg>
      <pc:sldChg chg="del">
        <pc:chgData name="Neil, Kevin" userId="27438336-c52b-4b9d-b4f0-dc52cdc71b45" providerId="ADAL" clId="{6CC8A47E-99F9-4938-8B39-FFFEE9B04C6F}" dt="2023-12-06T10:19:30.782" v="365" actId="47"/>
        <pc:sldMkLst>
          <pc:docMk/>
          <pc:sldMk cId="3136493370" sldId="890"/>
        </pc:sldMkLst>
      </pc:sldChg>
      <pc:sldChg chg="modSp mod">
        <pc:chgData name="Neil, Kevin" userId="27438336-c52b-4b9d-b4f0-dc52cdc71b45" providerId="ADAL" clId="{6CC8A47E-99F9-4938-8B39-FFFEE9B04C6F}" dt="2023-12-07T07:56:38.690" v="4450" actId="20577"/>
        <pc:sldMkLst>
          <pc:docMk/>
          <pc:sldMk cId="1548098732" sldId="891"/>
        </pc:sldMkLst>
        <pc:spChg chg="mod">
          <ac:chgData name="Neil, Kevin" userId="27438336-c52b-4b9d-b4f0-dc52cdc71b45" providerId="ADAL" clId="{6CC8A47E-99F9-4938-8B39-FFFEE9B04C6F}" dt="2023-12-07T07:56:38.690" v="4450" actId="20577"/>
          <ac:spMkLst>
            <pc:docMk/>
            <pc:sldMk cId="1548098732" sldId="891"/>
            <ac:spMk id="3" creationId="{54A96DFB-E994-C85B-E479-32D4CC6F07E9}"/>
          </ac:spMkLst>
        </pc:spChg>
      </pc:sldChg>
      <pc:sldChg chg="addSp delSp modSp add mod">
        <pc:chgData name="Neil, Kevin" userId="27438336-c52b-4b9d-b4f0-dc52cdc71b45" providerId="ADAL" clId="{6CC8A47E-99F9-4938-8B39-FFFEE9B04C6F}" dt="2023-12-06T10:05:35.482" v="136" actId="1076"/>
        <pc:sldMkLst>
          <pc:docMk/>
          <pc:sldMk cId="2646230899" sldId="892"/>
        </pc:sldMkLst>
        <pc:spChg chg="mod">
          <ac:chgData name="Neil, Kevin" userId="27438336-c52b-4b9d-b4f0-dc52cdc71b45" providerId="ADAL" clId="{6CC8A47E-99F9-4938-8B39-FFFEE9B04C6F}" dt="2023-12-06T10:05:32.916" v="135" actId="20577"/>
          <ac:spMkLst>
            <pc:docMk/>
            <pc:sldMk cId="2646230899" sldId="892"/>
            <ac:spMk id="2" creationId="{8A29ECCE-E106-8B4B-C89F-012D2517648B}"/>
          </ac:spMkLst>
        </pc:spChg>
        <pc:picChg chg="add mod">
          <ac:chgData name="Neil, Kevin" userId="27438336-c52b-4b9d-b4f0-dc52cdc71b45" providerId="ADAL" clId="{6CC8A47E-99F9-4938-8B39-FFFEE9B04C6F}" dt="2023-12-06T10:05:35.482" v="136" actId="1076"/>
          <ac:picMkLst>
            <pc:docMk/>
            <pc:sldMk cId="2646230899" sldId="892"/>
            <ac:picMk id="5" creationId="{06EF8C9F-2DC7-4079-B09A-D602EDB86825}"/>
          </ac:picMkLst>
        </pc:picChg>
        <pc:picChg chg="del">
          <ac:chgData name="Neil, Kevin" userId="27438336-c52b-4b9d-b4f0-dc52cdc71b45" providerId="ADAL" clId="{6CC8A47E-99F9-4938-8B39-FFFEE9B04C6F}" dt="2023-12-06T10:05:22.262" v="113" actId="478"/>
          <ac:picMkLst>
            <pc:docMk/>
            <pc:sldMk cId="2646230899" sldId="892"/>
            <ac:picMk id="1026" creationId="{79D80918-CB04-3A58-3DE6-F9474DD7BAFD}"/>
          </ac:picMkLst>
        </pc:picChg>
      </pc:sldChg>
      <pc:sldChg chg="del">
        <pc:chgData name="Neil, Kevin" userId="27438336-c52b-4b9d-b4f0-dc52cdc71b45" providerId="ADAL" clId="{6CC8A47E-99F9-4938-8B39-FFFEE9B04C6F}" dt="2023-12-05T14:48:29.502" v="6" actId="47"/>
        <pc:sldMkLst>
          <pc:docMk/>
          <pc:sldMk cId="4258802190" sldId="892"/>
        </pc:sldMkLst>
      </pc:sldChg>
      <pc:sldChg chg="addSp modSp new mod">
        <pc:chgData name="Neil, Kevin" userId="27438336-c52b-4b9d-b4f0-dc52cdc71b45" providerId="ADAL" clId="{6CC8A47E-99F9-4938-8B39-FFFEE9B04C6F}" dt="2023-12-07T09:48:02.585" v="4475" actId="27636"/>
        <pc:sldMkLst>
          <pc:docMk/>
          <pc:sldMk cId="232790959" sldId="893"/>
        </pc:sldMkLst>
        <pc:spChg chg="mod">
          <ac:chgData name="Neil, Kevin" userId="27438336-c52b-4b9d-b4f0-dc52cdc71b45" providerId="ADAL" clId="{6CC8A47E-99F9-4938-8B39-FFFEE9B04C6F}" dt="2023-12-06T10:49:22.928" v="608" actId="20577"/>
          <ac:spMkLst>
            <pc:docMk/>
            <pc:sldMk cId="232790959" sldId="893"/>
            <ac:spMk id="2" creationId="{C0498DC9-C5C7-2A14-FC46-B7BB1BD4427A}"/>
          </ac:spMkLst>
        </pc:spChg>
        <pc:spChg chg="mod">
          <ac:chgData name="Neil, Kevin" userId="27438336-c52b-4b9d-b4f0-dc52cdc71b45" providerId="ADAL" clId="{6CC8A47E-99F9-4938-8B39-FFFEE9B04C6F}" dt="2023-12-07T09:48:02.585" v="4475" actId="27636"/>
          <ac:spMkLst>
            <pc:docMk/>
            <pc:sldMk cId="232790959" sldId="893"/>
            <ac:spMk id="3" creationId="{963DE54D-6154-938A-8266-4828FEF5D5E1}"/>
          </ac:spMkLst>
        </pc:spChg>
        <pc:picChg chg="add mod">
          <ac:chgData name="Neil, Kevin" userId="27438336-c52b-4b9d-b4f0-dc52cdc71b45" providerId="ADAL" clId="{6CC8A47E-99F9-4938-8B39-FFFEE9B04C6F}" dt="2023-12-07T09:47:56.089" v="4471" actId="1076"/>
          <ac:picMkLst>
            <pc:docMk/>
            <pc:sldMk cId="232790959" sldId="893"/>
            <ac:picMk id="5" creationId="{65B20233-C3CD-EF36-E89D-6CDE72EB4014}"/>
          </ac:picMkLst>
        </pc:picChg>
        <pc:picChg chg="add mod">
          <ac:chgData name="Neil, Kevin" userId="27438336-c52b-4b9d-b4f0-dc52cdc71b45" providerId="ADAL" clId="{6CC8A47E-99F9-4938-8B39-FFFEE9B04C6F}" dt="2023-12-07T09:47:54.366" v="4470" actId="1076"/>
          <ac:picMkLst>
            <pc:docMk/>
            <pc:sldMk cId="232790959" sldId="893"/>
            <ac:picMk id="7" creationId="{51298308-FF97-6BE0-4D9D-6D1ED8A92CB9}"/>
          </ac:picMkLst>
        </pc:picChg>
      </pc:sldChg>
      <pc:sldChg chg="addSp modSp new mod">
        <pc:chgData name="Neil, Kevin" userId="27438336-c52b-4b9d-b4f0-dc52cdc71b45" providerId="ADAL" clId="{6CC8A47E-99F9-4938-8B39-FFFEE9B04C6F}" dt="2023-12-06T11:17:51.116" v="1153" actId="1076"/>
        <pc:sldMkLst>
          <pc:docMk/>
          <pc:sldMk cId="2069092154" sldId="894"/>
        </pc:sldMkLst>
        <pc:spChg chg="mod">
          <ac:chgData name="Neil, Kevin" userId="27438336-c52b-4b9d-b4f0-dc52cdc71b45" providerId="ADAL" clId="{6CC8A47E-99F9-4938-8B39-FFFEE9B04C6F}" dt="2023-12-06T11:16:53.476" v="1151" actId="20577"/>
          <ac:spMkLst>
            <pc:docMk/>
            <pc:sldMk cId="2069092154" sldId="894"/>
            <ac:spMk id="2" creationId="{178BBBBD-DA3B-72E5-9DE0-A8F5728388D7}"/>
          </ac:spMkLst>
        </pc:spChg>
        <pc:picChg chg="add mod">
          <ac:chgData name="Neil, Kevin" userId="27438336-c52b-4b9d-b4f0-dc52cdc71b45" providerId="ADAL" clId="{6CC8A47E-99F9-4938-8B39-FFFEE9B04C6F}" dt="2023-12-06T11:17:51.116" v="1153" actId="1076"/>
          <ac:picMkLst>
            <pc:docMk/>
            <pc:sldMk cId="2069092154" sldId="894"/>
            <ac:picMk id="5" creationId="{C8AF4C0F-240C-EDA3-A7E7-CEABFB0551B2}"/>
          </ac:picMkLst>
        </pc:picChg>
      </pc:sldChg>
      <pc:sldChg chg="modSp new del mod">
        <pc:chgData name="Neil, Kevin" userId="27438336-c52b-4b9d-b4f0-dc52cdc71b45" providerId="ADAL" clId="{6CC8A47E-99F9-4938-8B39-FFFEE9B04C6F}" dt="2023-12-06T11:15:08.944" v="1133" actId="47"/>
        <pc:sldMkLst>
          <pc:docMk/>
          <pc:sldMk cId="2672312813" sldId="894"/>
        </pc:sldMkLst>
        <pc:spChg chg="mod">
          <ac:chgData name="Neil, Kevin" userId="27438336-c52b-4b9d-b4f0-dc52cdc71b45" providerId="ADAL" clId="{6CC8A47E-99F9-4938-8B39-FFFEE9B04C6F}" dt="2023-12-06T10:58:34.381" v="796" actId="20577"/>
          <ac:spMkLst>
            <pc:docMk/>
            <pc:sldMk cId="2672312813" sldId="894"/>
            <ac:spMk id="2" creationId="{3F7406BF-5E97-3DD8-533F-6D304D7EBBC2}"/>
          </ac:spMkLst>
        </pc:spChg>
        <pc:spChg chg="mod">
          <ac:chgData name="Neil, Kevin" userId="27438336-c52b-4b9d-b4f0-dc52cdc71b45" providerId="ADAL" clId="{6CC8A47E-99F9-4938-8B39-FFFEE9B04C6F}" dt="2023-12-06T11:05:26.726" v="1132" actId="20577"/>
          <ac:spMkLst>
            <pc:docMk/>
            <pc:sldMk cId="2672312813" sldId="894"/>
            <ac:spMk id="3" creationId="{E4A9A0BF-F583-FBB4-913B-76A1C08F21CF}"/>
          </ac:spMkLst>
        </pc:spChg>
      </pc:sldChg>
      <pc:sldChg chg="addSp delSp add mod">
        <pc:chgData name="Neil, Kevin" userId="27438336-c52b-4b9d-b4f0-dc52cdc71b45" providerId="ADAL" clId="{6CC8A47E-99F9-4938-8B39-FFFEE9B04C6F}" dt="2023-12-06T11:22:52.453" v="1156" actId="22"/>
        <pc:sldMkLst>
          <pc:docMk/>
          <pc:sldMk cId="3170300901" sldId="895"/>
        </pc:sldMkLst>
        <pc:picChg chg="del">
          <ac:chgData name="Neil, Kevin" userId="27438336-c52b-4b9d-b4f0-dc52cdc71b45" providerId="ADAL" clId="{6CC8A47E-99F9-4938-8B39-FFFEE9B04C6F}" dt="2023-12-06T11:22:51.966" v="1155" actId="478"/>
          <ac:picMkLst>
            <pc:docMk/>
            <pc:sldMk cId="3170300901" sldId="895"/>
            <ac:picMk id="5" creationId="{C8AF4C0F-240C-EDA3-A7E7-CEABFB0551B2}"/>
          </ac:picMkLst>
        </pc:picChg>
        <pc:picChg chg="add">
          <ac:chgData name="Neil, Kevin" userId="27438336-c52b-4b9d-b4f0-dc52cdc71b45" providerId="ADAL" clId="{6CC8A47E-99F9-4938-8B39-FFFEE9B04C6F}" dt="2023-12-06T11:22:52.453" v="1156" actId="22"/>
          <ac:picMkLst>
            <pc:docMk/>
            <pc:sldMk cId="3170300901" sldId="895"/>
            <ac:picMk id="6" creationId="{0882365B-846F-EA2A-217D-12566BD2A978}"/>
          </ac:picMkLst>
        </pc:picChg>
      </pc:sldChg>
      <pc:sldChg chg="modSp new mod">
        <pc:chgData name="Neil, Kevin" userId="27438336-c52b-4b9d-b4f0-dc52cdc71b45" providerId="ADAL" clId="{6CC8A47E-99F9-4938-8B39-FFFEE9B04C6F}" dt="2023-12-07T10:06:56.762" v="4538" actId="20577"/>
        <pc:sldMkLst>
          <pc:docMk/>
          <pc:sldMk cId="1530902276" sldId="896"/>
        </pc:sldMkLst>
        <pc:spChg chg="mod">
          <ac:chgData name="Neil, Kevin" userId="27438336-c52b-4b9d-b4f0-dc52cdc71b45" providerId="ADAL" clId="{6CC8A47E-99F9-4938-8B39-FFFEE9B04C6F}" dt="2023-12-06T11:25:18.088" v="1206" actId="20577"/>
          <ac:spMkLst>
            <pc:docMk/>
            <pc:sldMk cId="1530902276" sldId="896"/>
            <ac:spMk id="2" creationId="{BB2751F5-3A60-93EE-ADB0-905AA8AC8D90}"/>
          </ac:spMkLst>
        </pc:spChg>
        <pc:spChg chg="mod">
          <ac:chgData name="Neil, Kevin" userId="27438336-c52b-4b9d-b4f0-dc52cdc71b45" providerId="ADAL" clId="{6CC8A47E-99F9-4938-8B39-FFFEE9B04C6F}" dt="2023-12-07T10:06:56.762" v="4538" actId="20577"/>
          <ac:spMkLst>
            <pc:docMk/>
            <pc:sldMk cId="1530902276" sldId="896"/>
            <ac:spMk id="3" creationId="{4FA0CE6C-F0C3-FFBA-D6EE-6D31A973C8D6}"/>
          </ac:spMkLst>
        </pc:spChg>
      </pc:sldChg>
      <pc:sldChg chg="addSp modSp new mod">
        <pc:chgData name="Neil, Kevin" userId="27438336-c52b-4b9d-b4f0-dc52cdc71b45" providerId="ADAL" clId="{6CC8A47E-99F9-4938-8B39-FFFEE9B04C6F}" dt="2023-12-06T12:17:16.026" v="2369" actId="20577"/>
        <pc:sldMkLst>
          <pc:docMk/>
          <pc:sldMk cId="450707937" sldId="897"/>
        </pc:sldMkLst>
        <pc:spChg chg="mod">
          <ac:chgData name="Neil, Kevin" userId="27438336-c52b-4b9d-b4f0-dc52cdc71b45" providerId="ADAL" clId="{6CC8A47E-99F9-4938-8B39-FFFEE9B04C6F}" dt="2023-12-06T12:17:16.026" v="2369" actId="20577"/>
          <ac:spMkLst>
            <pc:docMk/>
            <pc:sldMk cId="450707937" sldId="897"/>
            <ac:spMk id="2" creationId="{D4F945D0-8847-A884-A01F-A2412B5F234F}"/>
          </ac:spMkLst>
        </pc:spChg>
        <pc:spChg chg="mod">
          <ac:chgData name="Neil, Kevin" userId="27438336-c52b-4b9d-b4f0-dc52cdc71b45" providerId="ADAL" clId="{6CC8A47E-99F9-4938-8B39-FFFEE9B04C6F}" dt="2023-12-06T12:09:04.744" v="2079" actId="1076"/>
          <ac:spMkLst>
            <pc:docMk/>
            <pc:sldMk cId="450707937" sldId="897"/>
            <ac:spMk id="3" creationId="{65978BB6-B3E4-522E-D20E-4ED3C339651E}"/>
          </ac:spMkLst>
        </pc:spChg>
        <pc:picChg chg="add mod">
          <ac:chgData name="Neil, Kevin" userId="27438336-c52b-4b9d-b4f0-dc52cdc71b45" providerId="ADAL" clId="{6CC8A47E-99F9-4938-8B39-FFFEE9B04C6F}" dt="2023-12-06T11:57:27.938" v="1768" actId="1076"/>
          <ac:picMkLst>
            <pc:docMk/>
            <pc:sldMk cId="450707937" sldId="897"/>
            <ac:picMk id="2050" creationId="{16DD69AD-3A96-1D48-A703-02041CE49429}"/>
          </ac:picMkLst>
        </pc:picChg>
      </pc:sldChg>
      <pc:sldChg chg="modSp add mod">
        <pc:chgData name="Neil, Kevin" userId="27438336-c52b-4b9d-b4f0-dc52cdc71b45" providerId="ADAL" clId="{6CC8A47E-99F9-4938-8B39-FFFEE9B04C6F}" dt="2023-12-06T12:17:12.379" v="2367" actId="20577"/>
        <pc:sldMkLst>
          <pc:docMk/>
          <pc:sldMk cId="3704200239" sldId="898"/>
        </pc:sldMkLst>
        <pc:spChg chg="mod">
          <ac:chgData name="Neil, Kevin" userId="27438336-c52b-4b9d-b4f0-dc52cdc71b45" providerId="ADAL" clId="{6CC8A47E-99F9-4938-8B39-FFFEE9B04C6F}" dt="2023-12-06T12:17:12.379" v="2367" actId="20577"/>
          <ac:spMkLst>
            <pc:docMk/>
            <pc:sldMk cId="3704200239" sldId="898"/>
            <ac:spMk id="2" creationId="{D4F945D0-8847-A884-A01F-A2412B5F234F}"/>
          </ac:spMkLst>
        </pc:spChg>
        <pc:spChg chg="mod">
          <ac:chgData name="Neil, Kevin" userId="27438336-c52b-4b9d-b4f0-dc52cdc71b45" providerId="ADAL" clId="{6CC8A47E-99F9-4938-8B39-FFFEE9B04C6F}" dt="2023-12-06T12:14:26.257" v="2365" actId="20577"/>
          <ac:spMkLst>
            <pc:docMk/>
            <pc:sldMk cId="3704200239" sldId="898"/>
            <ac:spMk id="3" creationId="{65978BB6-B3E4-522E-D20E-4ED3C339651E}"/>
          </ac:spMkLst>
        </pc:spChg>
        <pc:picChg chg="mod">
          <ac:chgData name="Neil, Kevin" userId="27438336-c52b-4b9d-b4f0-dc52cdc71b45" providerId="ADAL" clId="{6CC8A47E-99F9-4938-8B39-FFFEE9B04C6F}" dt="2023-12-06T12:09:14.256" v="2081" actId="14100"/>
          <ac:picMkLst>
            <pc:docMk/>
            <pc:sldMk cId="3704200239" sldId="898"/>
            <ac:picMk id="2050" creationId="{16DD69AD-3A96-1D48-A703-02041CE49429}"/>
          </ac:picMkLst>
        </pc:picChg>
      </pc:sldChg>
      <pc:sldChg chg="delSp modSp new mod">
        <pc:chgData name="Neil, Kevin" userId="27438336-c52b-4b9d-b4f0-dc52cdc71b45" providerId="ADAL" clId="{6CC8A47E-99F9-4938-8B39-FFFEE9B04C6F}" dt="2023-12-06T12:42:23.636" v="2408" actId="1076"/>
        <pc:sldMkLst>
          <pc:docMk/>
          <pc:sldMk cId="1696209176" sldId="899"/>
        </pc:sldMkLst>
        <pc:spChg chg="del">
          <ac:chgData name="Neil, Kevin" userId="27438336-c52b-4b9d-b4f0-dc52cdc71b45" providerId="ADAL" clId="{6CC8A47E-99F9-4938-8B39-FFFEE9B04C6F}" dt="2023-12-06T12:42:17.653" v="2406" actId="478"/>
          <ac:spMkLst>
            <pc:docMk/>
            <pc:sldMk cId="1696209176" sldId="899"/>
            <ac:spMk id="2" creationId="{55573E80-753D-C074-CFF5-E1F83171EF3D}"/>
          </ac:spMkLst>
        </pc:spChg>
        <pc:spChg chg="mod">
          <ac:chgData name="Neil, Kevin" userId="27438336-c52b-4b9d-b4f0-dc52cdc71b45" providerId="ADAL" clId="{6CC8A47E-99F9-4938-8B39-FFFEE9B04C6F}" dt="2023-12-06T12:42:23.636" v="2408" actId="1076"/>
          <ac:spMkLst>
            <pc:docMk/>
            <pc:sldMk cId="1696209176" sldId="899"/>
            <ac:spMk id="3" creationId="{EF136E12-AF04-75FF-914B-8060B5497E63}"/>
          </ac:spMkLst>
        </pc:spChg>
      </pc:sldChg>
      <pc:sldChg chg="modSp add del mod">
        <pc:chgData name="Neil, Kevin" userId="27438336-c52b-4b9d-b4f0-dc52cdc71b45" providerId="ADAL" clId="{6CC8A47E-99F9-4938-8B39-FFFEE9B04C6F}" dt="2023-12-06T12:55:39.593" v="2411" actId="2696"/>
        <pc:sldMkLst>
          <pc:docMk/>
          <pc:sldMk cId="1068107475" sldId="900"/>
        </pc:sldMkLst>
        <pc:spChg chg="mod">
          <ac:chgData name="Neil, Kevin" userId="27438336-c52b-4b9d-b4f0-dc52cdc71b45" providerId="ADAL" clId="{6CC8A47E-99F9-4938-8B39-FFFEE9B04C6F}" dt="2023-12-06T12:55:36.186" v="2410" actId="1076"/>
          <ac:spMkLst>
            <pc:docMk/>
            <pc:sldMk cId="1068107475" sldId="900"/>
            <ac:spMk id="3" creationId="{EF136E12-AF04-75FF-914B-8060B5497E63}"/>
          </ac:spMkLst>
        </pc:spChg>
      </pc:sldChg>
      <pc:sldChg chg="addSp delSp modSp new mod modAnim">
        <pc:chgData name="Neil, Kevin" userId="27438336-c52b-4b9d-b4f0-dc52cdc71b45" providerId="ADAL" clId="{6CC8A47E-99F9-4938-8B39-FFFEE9B04C6F}" dt="2023-12-07T12:12:39.701" v="5890"/>
        <pc:sldMkLst>
          <pc:docMk/>
          <pc:sldMk cId="3725794881" sldId="900"/>
        </pc:sldMkLst>
        <pc:spChg chg="mod">
          <ac:chgData name="Neil, Kevin" userId="27438336-c52b-4b9d-b4f0-dc52cdc71b45" providerId="ADAL" clId="{6CC8A47E-99F9-4938-8B39-FFFEE9B04C6F}" dt="2023-12-06T12:55:52.938" v="2415"/>
          <ac:spMkLst>
            <pc:docMk/>
            <pc:sldMk cId="3725794881" sldId="900"/>
            <ac:spMk id="2" creationId="{03B2FD66-D47C-21F0-C71A-7E06D4840446}"/>
          </ac:spMkLst>
        </pc:spChg>
        <pc:spChg chg="mod">
          <ac:chgData name="Neil, Kevin" userId="27438336-c52b-4b9d-b4f0-dc52cdc71b45" providerId="ADAL" clId="{6CC8A47E-99F9-4938-8B39-FFFEE9B04C6F}" dt="2023-12-06T13:31:49.615" v="2972" actId="20577"/>
          <ac:spMkLst>
            <pc:docMk/>
            <pc:sldMk cId="3725794881" sldId="900"/>
            <ac:spMk id="3" creationId="{858566D8-60EC-1F0E-636D-C4B6A8549FCE}"/>
          </ac:spMkLst>
        </pc:spChg>
        <pc:picChg chg="add del mod modCrop">
          <ac:chgData name="Neil, Kevin" userId="27438336-c52b-4b9d-b4f0-dc52cdc71b45" providerId="ADAL" clId="{6CC8A47E-99F9-4938-8B39-FFFEE9B04C6F}" dt="2023-12-06T13:05:21.572" v="2424" actId="478"/>
          <ac:picMkLst>
            <pc:docMk/>
            <pc:sldMk cId="3725794881" sldId="900"/>
            <ac:picMk id="4" creationId="{A2D5CAC0-9372-48BA-6312-6D5B012EBC14}"/>
          </ac:picMkLst>
        </pc:picChg>
        <pc:picChg chg="add del mod modCrop">
          <ac:chgData name="Neil, Kevin" userId="27438336-c52b-4b9d-b4f0-dc52cdc71b45" providerId="ADAL" clId="{6CC8A47E-99F9-4938-8B39-FFFEE9B04C6F}" dt="2023-12-06T13:28:36.582" v="2478" actId="478"/>
          <ac:picMkLst>
            <pc:docMk/>
            <pc:sldMk cId="3725794881" sldId="900"/>
            <ac:picMk id="5" creationId="{AF099BDC-75A8-165E-9F87-02C147278F56}"/>
          </ac:picMkLst>
        </pc:picChg>
      </pc:sldChg>
      <pc:sldChg chg="modSp add mod">
        <pc:chgData name="Neil, Kevin" userId="27438336-c52b-4b9d-b4f0-dc52cdc71b45" providerId="ADAL" clId="{6CC8A47E-99F9-4938-8B39-FFFEE9B04C6F}" dt="2023-12-06T13:46:33.847" v="3720" actId="1076"/>
        <pc:sldMkLst>
          <pc:docMk/>
          <pc:sldMk cId="3595422660" sldId="901"/>
        </pc:sldMkLst>
        <pc:spChg chg="mod">
          <ac:chgData name="Neil, Kevin" userId="27438336-c52b-4b9d-b4f0-dc52cdc71b45" providerId="ADAL" clId="{6CC8A47E-99F9-4938-8B39-FFFEE9B04C6F}" dt="2023-12-06T13:46:31.014" v="3719" actId="20577"/>
          <ac:spMkLst>
            <pc:docMk/>
            <pc:sldMk cId="3595422660" sldId="901"/>
            <ac:spMk id="3" creationId="{858566D8-60EC-1F0E-636D-C4B6A8549FCE}"/>
          </ac:spMkLst>
        </pc:spChg>
        <pc:picChg chg="mod">
          <ac:chgData name="Neil, Kevin" userId="27438336-c52b-4b9d-b4f0-dc52cdc71b45" providerId="ADAL" clId="{6CC8A47E-99F9-4938-8B39-FFFEE9B04C6F}" dt="2023-12-06T13:46:33.847" v="3720" actId="1076"/>
          <ac:picMkLst>
            <pc:docMk/>
            <pc:sldMk cId="3595422660" sldId="901"/>
            <ac:picMk id="4" creationId="{A2D5CAC0-9372-48BA-6312-6D5B012EBC14}"/>
          </ac:picMkLst>
        </pc:picChg>
      </pc:sldChg>
      <pc:sldChg chg="addSp delSp modSp add mod ord">
        <pc:chgData name="Neil, Kevin" userId="27438336-c52b-4b9d-b4f0-dc52cdc71b45" providerId="ADAL" clId="{6CC8A47E-99F9-4938-8B39-FFFEE9B04C6F}" dt="2023-12-06T13:46:51.262" v="3724"/>
        <pc:sldMkLst>
          <pc:docMk/>
          <pc:sldMk cId="2683310315" sldId="902"/>
        </pc:sldMkLst>
        <pc:picChg chg="del">
          <ac:chgData name="Neil, Kevin" userId="27438336-c52b-4b9d-b4f0-dc52cdc71b45" providerId="ADAL" clId="{6CC8A47E-99F9-4938-8B39-FFFEE9B04C6F}" dt="2023-12-06T13:08:58.872" v="2432" actId="478"/>
          <ac:picMkLst>
            <pc:docMk/>
            <pc:sldMk cId="2683310315" sldId="902"/>
            <ac:picMk id="4" creationId="{A2D5CAC0-9372-48BA-6312-6D5B012EBC14}"/>
          </ac:picMkLst>
        </pc:picChg>
        <pc:picChg chg="add del mod">
          <ac:chgData name="Neil, Kevin" userId="27438336-c52b-4b9d-b4f0-dc52cdc71b45" providerId="ADAL" clId="{6CC8A47E-99F9-4938-8B39-FFFEE9B04C6F}" dt="2023-12-06T13:10:16.487" v="2437" actId="478"/>
          <ac:picMkLst>
            <pc:docMk/>
            <pc:sldMk cId="2683310315" sldId="902"/>
            <ac:picMk id="6" creationId="{D9339198-BB8D-AC72-C705-58F1991ADD56}"/>
          </ac:picMkLst>
        </pc:picChg>
        <pc:picChg chg="add del mod">
          <ac:chgData name="Neil, Kevin" userId="27438336-c52b-4b9d-b4f0-dc52cdc71b45" providerId="ADAL" clId="{6CC8A47E-99F9-4938-8B39-FFFEE9B04C6F}" dt="2023-12-06T13:14:55.104" v="2443" actId="478"/>
          <ac:picMkLst>
            <pc:docMk/>
            <pc:sldMk cId="2683310315" sldId="902"/>
            <ac:picMk id="8" creationId="{3E4E1CDF-D924-95B3-2181-CABBA8359E49}"/>
          </ac:picMkLst>
        </pc:picChg>
        <pc:picChg chg="add mod">
          <ac:chgData name="Neil, Kevin" userId="27438336-c52b-4b9d-b4f0-dc52cdc71b45" providerId="ADAL" clId="{6CC8A47E-99F9-4938-8B39-FFFEE9B04C6F}" dt="2023-12-06T13:15:54.360" v="2449" actId="14100"/>
          <ac:picMkLst>
            <pc:docMk/>
            <pc:sldMk cId="2683310315" sldId="902"/>
            <ac:picMk id="10" creationId="{0A6F95F1-E249-727E-34BA-F48E970D04ED}"/>
          </ac:picMkLst>
        </pc:picChg>
      </pc:sldChg>
      <pc:sldChg chg="addSp delSp modSp add mod ord">
        <pc:chgData name="Neil, Kevin" userId="27438336-c52b-4b9d-b4f0-dc52cdc71b45" providerId="ADAL" clId="{6CC8A47E-99F9-4938-8B39-FFFEE9B04C6F}" dt="2023-12-06T13:46:55.278" v="3726"/>
        <pc:sldMkLst>
          <pc:docMk/>
          <pc:sldMk cId="4174334348" sldId="903"/>
        </pc:sldMkLst>
        <pc:picChg chg="add mod">
          <ac:chgData name="Neil, Kevin" userId="27438336-c52b-4b9d-b4f0-dc52cdc71b45" providerId="ADAL" clId="{6CC8A47E-99F9-4938-8B39-FFFEE9B04C6F}" dt="2023-12-06T13:16:55.027" v="2455" actId="1076"/>
          <ac:picMkLst>
            <pc:docMk/>
            <pc:sldMk cId="4174334348" sldId="903"/>
            <ac:picMk id="5" creationId="{A85A1DC9-8A49-10AE-45DF-0FD618ADDDDD}"/>
          </ac:picMkLst>
        </pc:picChg>
        <pc:picChg chg="del">
          <ac:chgData name="Neil, Kevin" userId="27438336-c52b-4b9d-b4f0-dc52cdc71b45" providerId="ADAL" clId="{6CC8A47E-99F9-4938-8B39-FFFEE9B04C6F}" dt="2023-12-06T13:15:59.276" v="2451" actId="478"/>
          <ac:picMkLst>
            <pc:docMk/>
            <pc:sldMk cId="4174334348" sldId="903"/>
            <ac:picMk id="10" creationId="{0A6F95F1-E249-727E-34BA-F48E970D04ED}"/>
          </ac:picMkLst>
        </pc:picChg>
      </pc:sldChg>
      <pc:sldChg chg="addSp delSp modSp add mod ord">
        <pc:chgData name="Neil, Kevin" userId="27438336-c52b-4b9d-b4f0-dc52cdc71b45" providerId="ADAL" clId="{6CC8A47E-99F9-4938-8B39-FFFEE9B04C6F}" dt="2023-12-06T14:01:52.852" v="3789" actId="1076"/>
        <pc:sldMkLst>
          <pc:docMk/>
          <pc:sldMk cId="1775357211" sldId="904"/>
        </pc:sldMkLst>
        <pc:picChg chg="del">
          <ac:chgData name="Neil, Kevin" userId="27438336-c52b-4b9d-b4f0-dc52cdc71b45" providerId="ADAL" clId="{6CC8A47E-99F9-4938-8B39-FFFEE9B04C6F}" dt="2023-12-06T13:19:10.712" v="2457" actId="478"/>
          <ac:picMkLst>
            <pc:docMk/>
            <pc:sldMk cId="1775357211" sldId="904"/>
            <ac:picMk id="5" creationId="{A85A1DC9-8A49-10AE-45DF-0FD618ADDDDD}"/>
          </ac:picMkLst>
        </pc:picChg>
        <pc:picChg chg="add mod">
          <ac:chgData name="Neil, Kevin" userId="27438336-c52b-4b9d-b4f0-dc52cdc71b45" providerId="ADAL" clId="{6CC8A47E-99F9-4938-8B39-FFFEE9B04C6F}" dt="2023-12-06T14:01:52.852" v="3789" actId="1076"/>
          <ac:picMkLst>
            <pc:docMk/>
            <pc:sldMk cId="1775357211" sldId="904"/>
            <ac:picMk id="6" creationId="{E580DDFA-710A-F0CB-CFE5-10F143000DFB}"/>
          </ac:picMkLst>
        </pc:picChg>
      </pc:sldChg>
      <pc:sldChg chg="addSp delSp modSp add mod">
        <pc:chgData name="Neil, Kevin" userId="27438336-c52b-4b9d-b4f0-dc52cdc71b45" providerId="ADAL" clId="{6CC8A47E-99F9-4938-8B39-FFFEE9B04C6F}" dt="2023-12-06T14:01:59.651" v="3790" actId="14100"/>
        <pc:sldMkLst>
          <pc:docMk/>
          <pc:sldMk cId="1669753980" sldId="905"/>
        </pc:sldMkLst>
        <pc:picChg chg="add mod">
          <ac:chgData name="Neil, Kevin" userId="27438336-c52b-4b9d-b4f0-dc52cdc71b45" providerId="ADAL" clId="{6CC8A47E-99F9-4938-8B39-FFFEE9B04C6F}" dt="2023-12-06T14:01:59.651" v="3790" actId="14100"/>
          <ac:picMkLst>
            <pc:docMk/>
            <pc:sldMk cId="1669753980" sldId="905"/>
            <ac:picMk id="5" creationId="{0FD731BD-1389-F44F-DDC1-189BD62106BF}"/>
          </ac:picMkLst>
        </pc:picChg>
        <pc:picChg chg="del">
          <ac:chgData name="Neil, Kevin" userId="27438336-c52b-4b9d-b4f0-dc52cdc71b45" providerId="ADAL" clId="{6CC8A47E-99F9-4938-8B39-FFFEE9B04C6F}" dt="2023-12-06T13:23:42.995" v="2464" actId="478"/>
          <ac:picMkLst>
            <pc:docMk/>
            <pc:sldMk cId="1669753980" sldId="905"/>
            <ac:picMk id="6" creationId="{E580DDFA-710A-F0CB-CFE5-10F143000DFB}"/>
          </ac:picMkLst>
        </pc:picChg>
        <pc:picChg chg="add mod">
          <ac:chgData name="Neil, Kevin" userId="27438336-c52b-4b9d-b4f0-dc52cdc71b45" providerId="ADAL" clId="{6CC8A47E-99F9-4938-8B39-FFFEE9B04C6F}" dt="2023-12-06T13:24:37.710" v="2475" actId="1076"/>
          <ac:picMkLst>
            <pc:docMk/>
            <pc:sldMk cId="1669753980" sldId="905"/>
            <ac:picMk id="8" creationId="{124A6E98-8307-B6AE-A66F-110C682B36AB}"/>
          </ac:picMkLst>
        </pc:picChg>
      </pc:sldChg>
      <pc:sldChg chg="modSp add mod ord">
        <pc:chgData name="Neil, Kevin" userId="27438336-c52b-4b9d-b4f0-dc52cdc71b45" providerId="ADAL" clId="{6CC8A47E-99F9-4938-8B39-FFFEE9B04C6F}" dt="2023-12-06T13:46:47.351" v="3722"/>
        <pc:sldMkLst>
          <pc:docMk/>
          <pc:sldMk cId="3715192655" sldId="906"/>
        </pc:sldMkLst>
        <pc:spChg chg="mod">
          <ac:chgData name="Neil, Kevin" userId="27438336-c52b-4b9d-b4f0-dc52cdc71b45" providerId="ADAL" clId="{6CC8A47E-99F9-4938-8B39-FFFEE9B04C6F}" dt="2023-12-06T13:46:07.532" v="3704" actId="20577"/>
          <ac:spMkLst>
            <pc:docMk/>
            <pc:sldMk cId="3715192655" sldId="906"/>
            <ac:spMk id="3" creationId="{858566D8-60EC-1F0E-636D-C4B6A8549FCE}"/>
          </ac:spMkLst>
        </pc:spChg>
        <pc:picChg chg="mod">
          <ac:chgData name="Neil, Kevin" userId="27438336-c52b-4b9d-b4f0-dc52cdc71b45" providerId="ADAL" clId="{6CC8A47E-99F9-4938-8B39-FFFEE9B04C6F}" dt="2023-12-06T13:45:42.732" v="3638" actId="1076"/>
          <ac:picMkLst>
            <pc:docMk/>
            <pc:sldMk cId="3715192655" sldId="906"/>
            <ac:picMk id="5" creationId="{AF099BDC-75A8-165E-9F87-02C147278F56}"/>
          </ac:picMkLst>
        </pc:picChg>
      </pc:sldChg>
      <pc:sldChg chg="modSp add mod modAnim">
        <pc:chgData name="Neil, Kevin" userId="27438336-c52b-4b9d-b4f0-dc52cdc71b45" providerId="ADAL" clId="{6CC8A47E-99F9-4938-8B39-FFFEE9B04C6F}" dt="2023-12-07T12:12:44.553" v="5891"/>
        <pc:sldMkLst>
          <pc:docMk/>
          <pc:sldMk cId="3603827885" sldId="907"/>
        </pc:sldMkLst>
        <pc:spChg chg="mod">
          <ac:chgData name="Neil, Kevin" userId="27438336-c52b-4b9d-b4f0-dc52cdc71b45" providerId="ADAL" clId="{6CC8A47E-99F9-4938-8B39-FFFEE9B04C6F}" dt="2023-12-06T13:45:25.413" v="3637" actId="20577"/>
          <ac:spMkLst>
            <pc:docMk/>
            <pc:sldMk cId="3603827885" sldId="907"/>
            <ac:spMk id="3" creationId="{858566D8-60EC-1F0E-636D-C4B6A8549FCE}"/>
          </ac:spMkLst>
        </pc:spChg>
      </pc:sldChg>
      <pc:sldChg chg="addSp delSp modSp new mod">
        <pc:chgData name="Neil, Kevin" userId="27438336-c52b-4b9d-b4f0-dc52cdc71b45" providerId="ADAL" clId="{6CC8A47E-99F9-4938-8B39-FFFEE9B04C6F}" dt="2023-12-06T13:56:23.283" v="3760" actId="1076"/>
        <pc:sldMkLst>
          <pc:docMk/>
          <pc:sldMk cId="1619405236" sldId="908"/>
        </pc:sldMkLst>
        <pc:picChg chg="add mod">
          <ac:chgData name="Neil, Kevin" userId="27438336-c52b-4b9d-b4f0-dc52cdc71b45" providerId="ADAL" clId="{6CC8A47E-99F9-4938-8B39-FFFEE9B04C6F}" dt="2023-12-06T13:56:23.283" v="3760" actId="1076"/>
          <ac:picMkLst>
            <pc:docMk/>
            <pc:sldMk cId="1619405236" sldId="908"/>
            <ac:picMk id="5" creationId="{359C5E57-0CF8-3FEF-C2B6-169157D48669}"/>
          </ac:picMkLst>
        </pc:picChg>
        <pc:picChg chg="add mod">
          <ac:chgData name="Neil, Kevin" userId="27438336-c52b-4b9d-b4f0-dc52cdc71b45" providerId="ADAL" clId="{6CC8A47E-99F9-4938-8B39-FFFEE9B04C6F}" dt="2023-12-06T13:56:20.796" v="3759" actId="1076"/>
          <ac:picMkLst>
            <pc:docMk/>
            <pc:sldMk cId="1619405236" sldId="908"/>
            <ac:picMk id="7" creationId="{5645A369-319B-873D-FD4F-2029C6CF146B}"/>
          </ac:picMkLst>
        </pc:picChg>
        <pc:picChg chg="add del mod">
          <ac:chgData name="Neil, Kevin" userId="27438336-c52b-4b9d-b4f0-dc52cdc71b45" providerId="ADAL" clId="{6CC8A47E-99F9-4938-8B39-FFFEE9B04C6F}" dt="2023-12-06T13:55:19.863" v="3742" actId="21"/>
          <ac:picMkLst>
            <pc:docMk/>
            <pc:sldMk cId="1619405236" sldId="908"/>
            <ac:picMk id="9" creationId="{184503B5-5F98-5BEF-6CE3-3EEC6AD83B86}"/>
          </ac:picMkLst>
        </pc:picChg>
      </pc:sldChg>
      <pc:sldChg chg="addSp delSp modSp add mod">
        <pc:chgData name="Neil, Kevin" userId="27438336-c52b-4b9d-b4f0-dc52cdc71b45" providerId="ADAL" clId="{6CC8A47E-99F9-4938-8B39-FFFEE9B04C6F}" dt="2023-12-06T13:57:58.117" v="3762" actId="22"/>
        <pc:sldMkLst>
          <pc:docMk/>
          <pc:sldMk cId="2467828037" sldId="909"/>
        </pc:sldMkLst>
        <pc:picChg chg="add mod">
          <ac:chgData name="Neil, Kevin" userId="27438336-c52b-4b9d-b4f0-dc52cdc71b45" providerId="ADAL" clId="{6CC8A47E-99F9-4938-8B39-FFFEE9B04C6F}" dt="2023-12-06T13:56:13.216" v="3755" actId="1440"/>
          <ac:picMkLst>
            <pc:docMk/>
            <pc:sldMk cId="2467828037" sldId="909"/>
            <ac:picMk id="4" creationId="{5A3B7DA0-206F-1606-38D2-C9964DA55089}"/>
          </ac:picMkLst>
        </pc:picChg>
        <pc:picChg chg="del">
          <ac:chgData name="Neil, Kevin" userId="27438336-c52b-4b9d-b4f0-dc52cdc71b45" providerId="ADAL" clId="{6CC8A47E-99F9-4938-8B39-FFFEE9B04C6F}" dt="2023-12-06T13:55:24.083" v="3744" actId="478"/>
          <ac:picMkLst>
            <pc:docMk/>
            <pc:sldMk cId="2467828037" sldId="909"/>
            <ac:picMk id="5" creationId="{359C5E57-0CF8-3FEF-C2B6-169157D48669}"/>
          </ac:picMkLst>
        </pc:picChg>
        <pc:picChg chg="del">
          <ac:chgData name="Neil, Kevin" userId="27438336-c52b-4b9d-b4f0-dc52cdc71b45" providerId="ADAL" clId="{6CC8A47E-99F9-4938-8B39-FFFEE9B04C6F}" dt="2023-12-06T13:55:25.316" v="3745" actId="478"/>
          <ac:picMkLst>
            <pc:docMk/>
            <pc:sldMk cId="2467828037" sldId="909"/>
            <ac:picMk id="7" creationId="{5645A369-319B-873D-FD4F-2029C6CF146B}"/>
          </ac:picMkLst>
        </pc:picChg>
        <pc:picChg chg="add mod">
          <ac:chgData name="Neil, Kevin" userId="27438336-c52b-4b9d-b4f0-dc52cdc71b45" providerId="ADAL" clId="{6CC8A47E-99F9-4938-8B39-FFFEE9B04C6F}" dt="2023-12-06T13:56:10.877" v="3754" actId="1440"/>
          <ac:picMkLst>
            <pc:docMk/>
            <pc:sldMk cId="2467828037" sldId="909"/>
            <ac:picMk id="8" creationId="{A158DF20-E3D9-73B0-03AA-217C58BC9AC9}"/>
          </ac:picMkLst>
        </pc:picChg>
        <pc:picChg chg="add del">
          <ac:chgData name="Neil, Kevin" userId="27438336-c52b-4b9d-b4f0-dc52cdc71b45" providerId="ADAL" clId="{6CC8A47E-99F9-4938-8B39-FFFEE9B04C6F}" dt="2023-12-06T13:57:58.117" v="3762" actId="22"/>
          <ac:picMkLst>
            <pc:docMk/>
            <pc:sldMk cId="2467828037" sldId="909"/>
            <ac:picMk id="10" creationId="{34829608-9D4A-AE05-BB12-1CF0E328B0CB}"/>
          </ac:picMkLst>
        </pc:picChg>
      </pc:sldChg>
      <pc:sldChg chg="modSp mod">
        <pc:chgData name="Neil, Kevin" userId="27438336-c52b-4b9d-b4f0-dc52cdc71b45" providerId="ADAL" clId="{6CC8A47E-99F9-4938-8B39-FFFEE9B04C6F}" dt="2023-12-06T13:58:31.756" v="3771" actId="1076"/>
        <pc:sldMkLst>
          <pc:docMk/>
          <pc:sldMk cId="370642648" sldId="6567"/>
        </pc:sldMkLst>
        <pc:spChg chg="mod">
          <ac:chgData name="Neil, Kevin" userId="27438336-c52b-4b9d-b4f0-dc52cdc71b45" providerId="ADAL" clId="{6CC8A47E-99F9-4938-8B39-FFFEE9B04C6F}" dt="2023-12-06T13:58:21.743" v="3766" actId="1076"/>
          <ac:spMkLst>
            <pc:docMk/>
            <pc:sldMk cId="370642648" sldId="6567"/>
            <ac:spMk id="3" creationId="{D97B1308-8EFC-59D9-AEDB-047B36F4197F}"/>
          </ac:spMkLst>
        </pc:spChg>
        <pc:picChg chg="mod">
          <ac:chgData name="Neil, Kevin" userId="27438336-c52b-4b9d-b4f0-dc52cdc71b45" providerId="ADAL" clId="{6CC8A47E-99F9-4938-8B39-FFFEE9B04C6F}" dt="2023-12-06T13:58:25.956" v="3768" actId="14100"/>
          <ac:picMkLst>
            <pc:docMk/>
            <pc:sldMk cId="370642648" sldId="6567"/>
            <ac:picMk id="4" creationId="{8C9E2FEE-C95F-354D-7B7F-E7F752851052}"/>
          </ac:picMkLst>
        </pc:picChg>
        <pc:picChg chg="mod">
          <ac:chgData name="Neil, Kevin" userId="27438336-c52b-4b9d-b4f0-dc52cdc71b45" providerId="ADAL" clId="{6CC8A47E-99F9-4938-8B39-FFFEE9B04C6F}" dt="2023-12-06T13:58:31.756" v="3771" actId="1076"/>
          <ac:picMkLst>
            <pc:docMk/>
            <pc:sldMk cId="370642648" sldId="6567"/>
            <ac:picMk id="6" creationId="{C46DA67F-64B9-50C6-5B3C-7CD29861D41C}"/>
          </ac:picMkLst>
        </pc:picChg>
      </pc:sldChg>
      <pc:sldChg chg="new del">
        <pc:chgData name="Neil, Kevin" userId="27438336-c52b-4b9d-b4f0-dc52cdc71b45" providerId="ADAL" clId="{6CC8A47E-99F9-4938-8B39-FFFEE9B04C6F}" dt="2023-12-06T14:21:40.600" v="4367" actId="47"/>
        <pc:sldMkLst>
          <pc:docMk/>
          <pc:sldMk cId="363187016" sldId="6568"/>
        </pc:sldMkLst>
      </pc:sldChg>
      <pc:sldChg chg="delSp modSp add mod ord modAnim">
        <pc:chgData name="Neil, Kevin" userId="27438336-c52b-4b9d-b4f0-dc52cdc71b45" providerId="ADAL" clId="{6CC8A47E-99F9-4938-8B39-FFFEE9B04C6F}" dt="2023-12-07T12:12:57.103" v="5892"/>
        <pc:sldMkLst>
          <pc:docMk/>
          <pc:sldMk cId="3554576706" sldId="6569"/>
        </pc:sldMkLst>
        <pc:spChg chg="mod">
          <ac:chgData name="Neil, Kevin" userId="27438336-c52b-4b9d-b4f0-dc52cdc71b45" providerId="ADAL" clId="{6CC8A47E-99F9-4938-8B39-FFFEE9B04C6F}" dt="2023-12-07T10:10:00.508" v="4574" actId="20577"/>
          <ac:spMkLst>
            <pc:docMk/>
            <pc:sldMk cId="3554576706" sldId="6569"/>
            <ac:spMk id="3" creationId="{858566D8-60EC-1F0E-636D-C4B6A8549FCE}"/>
          </ac:spMkLst>
        </pc:spChg>
        <pc:picChg chg="del">
          <ac:chgData name="Neil, Kevin" userId="27438336-c52b-4b9d-b4f0-dc52cdc71b45" providerId="ADAL" clId="{6CC8A47E-99F9-4938-8B39-FFFEE9B04C6F}" dt="2023-12-06T13:59:02.283" v="3776" actId="478"/>
          <ac:picMkLst>
            <pc:docMk/>
            <pc:sldMk cId="3554576706" sldId="6569"/>
            <ac:picMk id="4" creationId="{A2D5CAC0-9372-48BA-6312-6D5B012EBC14}"/>
          </ac:picMkLst>
        </pc:picChg>
      </pc:sldChg>
      <pc:sldChg chg="addSp modSp new mod">
        <pc:chgData name="Neil, Kevin" userId="27438336-c52b-4b9d-b4f0-dc52cdc71b45" providerId="ADAL" clId="{6CC8A47E-99F9-4938-8B39-FFFEE9B04C6F}" dt="2023-12-06T14:01:43.057" v="3787" actId="1076"/>
        <pc:sldMkLst>
          <pc:docMk/>
          <pc:sldMk cId="198062568" sldId="6570"/>
        </pc:sldMkLst>
        <pc:picChg chg="add mod ord">
          <ac:chgData name="Neil, Kevin" userId="27438336-c52b-4b9d-b4f0-dc52cdc71b45" providerId="ADAL" clId="{6CC8A47E-99F9-4938-8B39-FFFEE9B04C6F}" dt="2023-12-06T14:01:43.057" v="3787" actId="1076"/>
          <ac:picMkLst>
            <pc:docMk/>
            <pc:sldMk cId="198062568" sldId="6570"/>
            <ac:picMk id="5" creationId="{93FECDF3-7D47-4A9A-012D-99032166F92B}"/>
          </ac:picMkLst>
        </pc:picChg>
        <pc:picChg chg="add mod">
          <ac:chgData name="Neil, Kevin" userId="27438336-c52b-4b9d-b4f0-dc52cdc71b45" providerId="ADAL" clId="{6CC8A47E-99F9-4938-8B39-FFFEE9B04C6F}" dt="2023-12-06T14:01:40.204" v="3786" actId="1076"/>
          <ac:picMkLst>
            <pc:docMk/>
            <pc:sldMk cId="198062568" sldId="6570"/>
            <ac:picMk id="7" creationId="{1C81BBBD-1FB0-76C7-78E4-3A1C3ED08FBD}"/>
          </ac:picMkLst>
        </pc:picChg>
      </pc:sldChg>
      <pc:sldChg chg="modSp new mod modAnim">
        <pc:chgData name="Neil, Kevin" userId="27438336-c52b-4b9d-b4f0-dc52cdc71b45" providerId="ADAL" clId="{6CC8A47E-99F9-4938-8B39-FFFEE9B04C6F}" dt="2023-12-07T13:01:23.132" v="5894"/>
        <pc:sldMkLst>
          <pc:docMk/>
          <pc:sldMk cId="2929349459" sldId="6571"/>
        </pc:sldMkLst>
        <pc:spChg chg="mod">
          <ac:chgData name="Neil, Kevin" userId="27438336-c52b-4b9d-b4f0-dc52cdc71b45" providerId="ADAL" clId="{6CC8A47E-99F9-4938-8B39-FFFEE9B04C6F}" dt="2023-12-07T10:26:02.538" v="4585" actId="20577"/>
          <ac:spMkLst>
            <pc:docMk/>
            <pc:sldMk cId="2929349459" sldId="6571"/>
            <ac:spMk id="2" creationId="{A8B1E0B9-3536-B215-1442-54F9B8CD0D90}"/>
          </ac:spMkLst>
        </pc:spChg>
        <pc:spChg chg="mod">
          <ac:chgData name="Neil, Kevin" userId="27438336-c52b-4b9d-b4f0-dc52cdc71b45" providerId="ADAL" clId="{6CC8A47E-99F9-4938-8B39-FFFEE9B04C6F}" dt="2023-12-07T10:27:34.255" v="4968" actId="20577"/>
          <ac:spMkLst>
            <pc:docMk/>
            <pc:sldMk cId="2929349459" sldId="6571"/>
            <ac:spMk id="3" creationId="{E0FDFCAB-A2CC-6569-E9C5-E18611B58C2E}"/>
          </ac:spMkLst>
        </pc:spChg>
      </pc:sldChg>
      <pc:sldChg chg="modSp add mod modAnim">
        <pc:chgData name="Neil, Kevin" userId="27438336-c52b-4b9d-b4f0-dc52cdc71b45" providerId="ADAL" clId="{6CC8A47E-99F9-4938-8B39-FFFEE9B04C6F}" dt="2023-12-07T13:01:30.866" v="5895"/>
        <pc:sldMkLst>
          <pc:docMk/>
          <pc:sldMk cId="4046070981" sldId="6572"/>
        </pc:sldMkLst>
        <pc:spChg chg="mod">
          <ac:chgData name="Neil, Kevin" userId="27438336-c52b-4b9d-b4f0-dc52cdc71b45" providerId="ADAL" clId="{6CC8A47E-99F9-4938-8B39-FFFEE9B04C6F}" dt="2023-12-07T10:37:07.175" v="5872" actId="20577"/>
          <ac:spMkLst>
            <pc:docMk/>
            <pc:sldMk cId="4046070981" sldId="6572"/>
            <ac:spMk id="3" creationId="{E0FDFCAB-A2CC-6569-E9C5-E18611B58C2E}"/>
          </ac:spMkLst>
        </pc:spChg>
      </pc:sldChg>
      <pc:sldChg chg="addSp delSp modSp add mod">
        <pc:chgData name="Neil, Kevin" userId="27438336-c52b-4b9d-b4f0-dc52cdc71b45" providerId="ADAL" clId="{6CC8A47E-99F9-4938-8B39-FFFEE9B04C6F}" dt="2023-12-07T10:31:42.505" v="5270" actId="1076"/>
        <pc:sldMkLst>
          <pc:docMk/>
          <pc:sldMk cId="869382491" sldId="6573"/>
        </pc:sldMkLst>
        <pc:spChg chg="add mod">
          <ac:chgData name="Neil, Kevin" userId="27438336-c52b-4b9d-b4f0-dc52cdc71b45" providerId="ADAL" clId="{6CC8A47E-99F9-4938-8B39-FFFEE9B04C6F}" dt="2023-12-07T10:31:07.713" v="5269" actId="14100"/>
          <ac:spMkLst>
            <pc:docMk/>
            <pc:sldMk cId="869382491" sldId="6573"/>
            <ac:spMk id="8" creationId="{D38F3FAD-0961-6259-160F-23A6D1C3DC58}"/>
          </ac:spMkLst>
        </pc:spChg>
        <pc:spChg chg="add mod">
          <ac:chgData name="Neil, Kevin" userId="27438336-c52b-4b9d-b4f0-dc52cdc71b45" providerId="ADAL" clId="{6CC8A47E-99F9-4938-8B39-FFFEE9B04C6F}" dt="2023-12-07T10:31:42.505" v="5270" actId="1076"/>
          <ac:spMkLst>
            <pc:docMk/>
            <pc:sldMk cId="869382491" sldId="6573"/>
            <ac:spMk id="9" creationId="{B3CB9D44-27EA-0501-FAD6-5B7B4336C8A5}"/>
          </ac:spMkLst>
        </pc:spChg>
        <pc:picChg chg="add del mod">
          <ac:chgData name="Neil, Kevin" userId="27438336-c52b-4b9d-b4f0-dc52cdc71b45" providerId="ADAL" clId="{6CC8A47E-99F9-4938-8B39-FFFEE9B04C6F}" dt="2023-12-07T10:30:10.512" v="5231" actId="478"/>
          <ac:picMkLst>
            <pc:docMk/>
            <pc:sldMk cId="869382491" sldId="6573"/>
            <ac:picMk id="5" creationId="{8760B1FB-125C-8E56-0422-BEB4A3793320}"/>
          </ac:picMkLst>
        </pc:picChg>
        <pc:picChg chg="add mod">
          <ac:chgData name="Neil, Kevin" userId="27438336-c52b-4b9d-b4f0-dc52cdc71b45" providerId="ADAL" clId="{6CC8A47E-99F9-4938-8B39-FFFEE9B04C6F}" dt="2023-12-07T10:30:49.840" v="5250" actId="1076"/>
          <ac:picMkLst>
            <pc:docMk/>
            <pc:sldMk cId="869382491" sldId="6573"/>
            <ac:picMk id="7" creationId="{2F7AC890-D637-DB55-867D-96B437BCD288}"/>
          </ac:picMkLst>
        </pc:picChg>
      </pc:sldChg>
      <pc:sldChg chg="addSp modSp add mod">
        <pc:chgData name="Neil, Kevin" userId="27438336-c52b-4b9d-b4f0-dc52cdc71b45" providerId="ADAL" clId="{6CC8A47E-99F9-4938-8B39-FFFEE9B04C6F}" dt="2023-12-07T10:37:46.524" v="5876" actId="1076"/>
        <pc:sldMkLst>
          <pc:docMk/>
          <pc:sldMk cId="3411581106" sldId="6574"/>
        </pc:sldMkLst>
        <pc:spChg chg="add mod">
          <ac:chgData name="Neil, Kevin" userId="27438336-c52b-4b9d-b4f0-dc52cdc71b45" providerId="ADAL" clId="{6CC8A47E-99F9-4938-8B39-FFFEE9B04C6F}" dt="2023-12-07T10:37:46.524" v="5876" actId="1076"/>
          <ac:spMkLst>
            <pc:docMk/>
            <pc:sldMk cId="3411581106" sldId="6574"/>
            <ac:spMk id="4" creationId="{00907B6E-99D8-622F-1404-9128A98817A8}"/>
          </ac:spMkLst>
        </pc:spChg>
        <pc:picChg chg="mod">
          <ac:chgData name="Neil, Kevin" userId="27438336-c52b-4b9d-b4f0-dc52cdc71b45" providerId="ADAL" clId="{6CC8A47E-99F9-4938-8B39-FFFEE9B04C6F}" dt="2023-12-07T10:37:23.076" v="5873" actId="1076"/>
          <ac:picMkLst>
            <pc:docMk/>
            <pc:sldMk cId="3411581106" sldId="6574"/>
            <ac:picMk id="5" creationId="{8760B1FB-125C-8E56-0422-BEB4A3793320}"/>
          </ac:picMkLst>
        </pc:picChg>
      </pc:sldChg>
      <pc:sldChg chg="modSp add mod ord modAnim">
        <pc:chgData name="Neil, Kevin" userId="27438336-c52b-4b9d-b4f0-dc52cdc71b45" providerId="ADAL" clId="{6CC8A47E-99F9-4938-8B39-FFFEE9B04C6F}" dt="2023-12-07T13:01:17.007" v="5893"/>
        <pc:sldMkLst>
          <pc:docMk/>
          <pc:sldMk cId="2953648228" sldId="6575"/>
        </pc:sldMkLst>
        <pc:spChg chg="mod">
          <ac:chgData name="Neil, Kevin" userId="27438336-c52b-4b9d-b4f0-dc52cdc71b45" providerId="ADAL" clId="{6CC8A47E-99F9-4938-8B39-FFFEE9B04C6F}" dt="2023-12-07T10:36:43.558" v="5869" actId="27636"/>
          <ac:spMkLst>
            <pc:docMk/>
            <pc:sldMk cId="2953648228" sldId="6575"/>
            <ac:spMk id="3" creationId="{E0FDFCAB-A2CC-6569-E9C5-E18611B58C2E}"/>
          </ac:spMkLst>
        </pc:spChg>
      </pc:sldChg>
      <pc:sldChg chg="addSp modSp new mod">
        <pc:chgData name="Neil, Kevin" userId="27438336-c52b-4b9d-b4f0-dc52cdc71b45" providerId="ADAL" clId="{6CC8A47E-99F9-4938-8B39-FFFEE9B04C6F}" dt="2023-12-07T10:39:04.876" v="5881" actId="14100"/>
        <pc:sldMkLst>
          <pc:docMk/>
          <pc:sldMk cId="1703780593" sldId="6576"/>
        </pc:sldMkLst>
        <pc:picChg chg="add mod">
          <ac:chgData name="Neil, Kevin" userId="27438336-c52b-4b9d-b4f0-dc52cdc71b45" providerId="ADAL" clId="{6CC8A47E-99F9-4938-8B39-FFFEE9B04C6F}" dt="2023-12-07T10:39:04.876" v="5881" actId="14100"/>
          <ac:picMkLst>
            <pc:docMk/>
            <pc:sldMk cId="1703780593" sldId="6576"/>
            <ac:picMk id="5" creationId="{0020C06B-FA24-C857-5678-DE3BCEFDC354}"/>
          </ac:picMkLst>
        </pc:picChg>
      </pc:sldChg>
      <pc:sldChg chg="modSp new mod">
        <pc:chgData name="Neil, Kevin" userId="27438336-c52b-4b9d-b4f0-dc52cdc71b45" providerId="ADAL" clId="{6CC8A47E-99F9-4938-8B39-FFFEE9B04C6F}" dt="2023-12-07T10:40:04.724" v="5889" actId="1076"/>
        <pc:sldMkLst>
          <pc:docMk/>
          <pc:sldMk cId="2178612687" sldId="6577"/>
        </pc:sldMkLst>
        <pc:spChg chg="mod">
          <ac:chgData name="Neil, Kevin" userId="27438336-c52b-4b9d-b4f0-dc52cdc71b45" providerId="ADAL" clId="{6CC8A47E-99F9-4938-8B39-FFFEE9B04C6F}" dt="2023-12-07T10:40:04.724" v="5889" actId="1076"/>
          <ac:spMkLst>
            <pc:docMk/>
            <pc:sldMk cId="2178612687" sldId="6577"/>
            <ac:spMk id="3" creationId="{6871CC52-31CF-8268-EA92-15484D8050EC}"/>
          </ac:spMkLst>
        </pc:spChg>
      </pc:sldChg>
      <pc:sldMasterChg chg="delSldLayout">
        <pc:chgData name="Neil, Kevin" userId="27438336-c52b-4b9d-b4f0-dc52cdc71b45" providerId="ADAL" clId="{6CC8A47E-99F9-4938-8B39-FFFEE9B04C6F}" dt="2023-12-06T10:19:15.274" v="362" actId="47"/>
        <pc:sldMasterMkLst>
          <pc:docMk/>
          <pc:sldMasterMk cId="2105985040" sldId="2147483660"/>
        </pc:sldMasterMkLst>
        <pc:sldLayoutChg chg="del">
          <pc:chgData name="Neil, Kevin" userId="27438336-c52b-4b9d-b4f0-dc52cdc71b45" providerId="ADAL" clId="{6CC8A47E-99F9-4938-8B39-FFFEE9B04C6F}" dt="2023-12-06T10:19:15.274" v="362" actId="47"/>
          <pc:sldLayoutMkLst>
            <pc:docMk/>
            <pc:sldMasterMk cId="2105985040" sldId="2147483660"/>
            <pc:sldLayoutMk cId="1685653832" sldId="21474836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D9173-D47B-41E7-8B77-8C4275A449D0}" type="datetimeFigureOut">
              <a:rPr lang="en-GB" smtClean="0"/>
              <a:t>05/12/2023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A1E4B-2C24-4D1E-A988-2CCDF50C6301}" type="slidenum">
              <a:rPr lang="en-GB" smtClean="0"/>
              <a:t>‹#›</a:t>
            </a:fld>
            <a:endParaRPr lang="en-GB"/>
          </a:p>
        </p:txBody>
      </p:sp>
    </p:spTree>
    <p:extLst>
      <p:ext uri="{BB962C8B-B14F-4D97-AF65-F5344CB8AC3E}">
        <p14:creationId xmlns:p14="http://schemas.microsoft.com/office/powerpoint/2010/main" val="671458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709613" y="4860925"/>
            <a:ext cx="5683250" cy="4605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709613" y="4860925"/>
            <a:ext cx="5683250" cy="4605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p2: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136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dee9bb90c_1_0: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edee9bb90c_1_0: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78" name="Google Shape;78;gedee9bb90c_1_0: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fc20988155_0_117: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gfc20988155_0_117: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86" name="Google Shape;86;gfc20988155_0_117: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fc20988155_0_126: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fc20988155_0_126: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95" name="Google Shape;95;gfc20988155_0_126: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edee9bb90c_1_12: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gedee9bb90c_1_12: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Welcome back- Share course details with new sci-cos</a:t>
            </a:r>
            <a:endParaRPr/>
          </a:p>
          <a:p>
            <a:pPr marL="0" lvl="0" indent="0" algn="l" rtl="0">
              <a:lnSpc>
                <a:spcPct val="100000"/>
              </a:lnSpc>
              <a:spcBef>
                <a:spcPts val="0"/>
              </a:spcBef>
              <a:spcAft>
                <a:spcPts val="0"/>
              </a:spcAft>
              <a:buSzPts val="1400"/>
              <a:buNone/>
            </a:pPr>
            <a:r>
              <a:rPr lang="en-GB"/>
              <a:t>Open discussion for 5 minutes to share the good things that have been happening</a:t>
            </a:r>
            <a:endParaRPr/>
          </a:p>
          <a:p>
            <a:pPr marL="0" lvl="0" indent="0" algn="l" rtl="0">
              <a:lnSpc>
                <a:spcPct val="100000"/>
              </a:lnSpc>
              <a:spcBef>
                <a:spcPts val="0"/>
              </a:spcBef>
              <a:spcAft>
                <a:spcPts val="0"/>
              </a:spcAft>
              <a:buSzPts val="1400"/>
              <a:buNone/>
            </a:pPr>
            <a:r>
              <a:rPr lang="en-GB"/>
              <a:t>Ofsted review paper for science-learning journeys link- Who has read this? What did you think?  Share key points- discuss. …’ majority no. of primary schools- reduced amount of curriculum time to teach science which led to a narrowing of the curriculum.’ </a:t>
            </a:r>
            <a:endParaRPr/>
          </a:p>
          <a:p>
            <a:pPr marL="0" lvl="0" indent="0" algn="l" rtl="0">
              <a:lnSpc>
                <a:spcPct val="100000"/>
              </a:lnSpc>
              <a:spcBef>
                <a:spcPts val="0"/>
              </a:spcBef>
              <a:spcAft>
                <a:spcPts val="0"/>
              </a:spcAft>
              <a:buSzPts val="1400"/>
              <a:buNone/>
            </a:pPr>
            <a:r>
              <a:rPr lang="en-GB"/>
              <a:t>Unpick the reason for the remodel and explain their importance in this first draft</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55" name="Google Shape;55;gedee9bb90c_1_12: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399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4"/>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560"/>
              </a:spcBef>
              <a:spcAft>
                <a:spcPts val="0"/>
              </a:spcAft>
              <a:buClr>
                <a:srgbClr val="888888"/>
              </a:buClr>
              <a:buSzPts val="2800"/>
              <a:buNone/>
              <a:defRPr>
                <a:solidFill>
                  <a:srgbClr val="888888"/>
                </a:solidFill>
                <a:latin typeface="Arial"/>
                <a:ea typeface="Arial"/>
                <a:cs typeface="Arial"/>
                <a:sym typeface="Aria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360"/>
              </a:spcBef>
              <a:spcAft>
                <a:spcPts val="0"/>
              </a:spcAft>
              <a:buClr>
                <a:srgbClr val="888888"/>
              </a:buClr>
              <a:buSzPts val="1800"/>
              <a:buNone/>
              <a:defRPr>
                <a:solidFill>
                  <a:srgbClr val="888888"/>
                </a:solidFill>
              </a:defRPr>
            </a:lvl4pPr>
            <a:lvl5pPr lvl="4" algn="ctr">
              <a:lnSpc>
                <a:spcPct val="100000"/>
              </a:lnSpc>
              <a:spcBef>
                <a:spcPts val="360"/>
              </a:spcBef>
              <a:spcAft>
                <a:spcPts val="0"/>
              </a:spcAft>
              <a:buClr>
                <a:srgbClr val="888888"/>
              </a:buClr>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1055397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609601" y="274638"/>
            <a:ext cx="8174699"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609600" y="1916832"/>
            <a:ext cx="10972800" cy="403244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a:latin typeface="Arial"/>
                <a:ea typeface="Arial"/>
                <a:cs typeface="Arial"/>
                <a:sym typeface="Arial"/>
              </a:defRPr>
            </a:lvl2pPr>
            <a:lvl3pPr marL="1371600" lvl="2" indent="-355600" algn="l">
              <a:lnSpc>
                <a:spcPct val="100000"/>
              </a:lnSpc>
              <a:spcBef>
                <a:spcPts val="400"/>
              </a:spcBef>
              <a:spcAft>
                <a:spcPts val="0"/>
              </a:spcAft>
              <a:buClr>
                <a:schemeClr val="dk1"/>
              </a:buClr>
              <a:buSzPts val="2000"/>
              <a:buChar char="•"/>
              <a:defRPr>
                <a:latin typeface="Arial"/>
                <a:ea typeface="Arial"/>
                <a:cs typeface="Arial"/>
                <a:sym typeface="Arial"/>
              </a:defRPr>
            </a:lvl3pPr>
            <a:lvl4pPr marL="1828800" lvl="3" indent="-342900" algn="l">
              <a:lnSpc>
                <a:spcPct val="100000"/>
              </a:lnSpc>
              <a:spcBef>
                <a:spcPts val="360"/>
              </a:spcBef>
              <a:spcAft>
                <a:spcPts val="0"/>
              </a:spcAft>
              <a:buClr>
                <a:schemeClr val="dk1"/>
              </a:buClr>
              <a:buSzPts val="1800"/>
              <a:buChar char="–"/>
              <a:defRPr>
                <a:latin typeface="Arial"/>
                <a:ea typeface="Arial"/>
                <a:cs typeface="Arial"/>
                <a:sym typeface="Arial"/>
              </a:defRPr>
            </a:lvl4pPr>
            <a:lvl5pPr marL="2286000" lvl="4" indent="-342900" algn="l">
              <a:lnSpc>
                <a:spcPct val="100000"/>
              </a:lnSpc>
              <a:spcBef>
                <a:spcPts val="360"/>
              </a:spcBef>
              <a:spcAft>
                <a:spcPts val="0"/>
              </a:spcAft>
              <a:buClr>
                <a:schemeClr val="dk1"/>
              </a:buClr>
              <a:buSzPts val="1800"/>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8530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609601" y="274638"/>
            <a:ext cx="8174699"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
          <p:cNvSpPr txBox="1">
            <a:spLocks noGrp="1"/>
          </p:cNvSpPr>
          <p:nvPr>
            <p:ph type="body" idx="1"/>
          </p:nvPr>
        </p:nvSpPr>
        <p:spPr>
          <a:xfrm>
            <a:off x="609600" y="1916832"/>
            <a:ext cx="5384800" cy="403244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atin typeface="Arial"/>
                <a:ea typeface="Arial"/>
                <a:cs typeface="Arial"/>
                <a:sym typeface="Arial"/>
              </a:defRPr>
            </a:lvl2pPr>
            <a:lvl3pPr marL="1371600" lvl="2" indent="-355600" algn="l">
              <a:lnSpc>
                <a:spcPct val="100000"/>
              </a:lnSpc>
              <a:spcBef>
                <a:spcPts val="400"/>
              </a:spcBef>
              <a:spcAft>
                <a:spcPts val="0"/>
              </a:spcAft>
              <a:buClr>
                <a:schemeClr val="dk1"/>
              </a:buClr>
              <a:buSzPts val="2000"/>
              <a:buChar char="•"/>
              <a:defRPr sz="2000">
                <a:latin typeface="Arial"/>
                <a:ea typeface="Arial"/>
                <a:cs typeface="Arial"/>
                <a:sym typeface="Arial"/>
              </a:defRPr>
            </a:lvl3pPr>
            <a:lvl4pPr marL="1828800" lvl="3" indent="-342900" algn="l">
              <a:lnSpc>
                <a:spcPct val="100000"/>
              </a:lnSpc>
              <a:spcBef>
                <a:spcPts val="360"/>
              </a:spcBef>
              <a:spcAft>
                <a:spcPts val="0"/>
              </a:spcAft>
              <a:buClr>
                <a:schemeClr val="dk1"/>
              </a:buClr>
              <a:buSzPts val="1800"/>
              <a:buChar char="–"/>
              <a:defRPr sz="1800">
                <a:latin typeface="Arial"/>
                <a:ea typeface="Arial"/>
                <a:cs typeface="Arial"/>
                <a:sym typeface="Arial"/>
              </a:defRPr>
            </a:lvl4pPr>
            <a:lvl5pPr marL="2286000" lvl="4" indent="-342900" algn="l">
              <a:lnSpc>
                <a:spcPct val="100000"/>
              </a:lnSpc>
              <a:spcBef>
                <a:spcPts val="360"/>
              </a:spcBef>
              <a:spcAft>
                <a:spcPts val="0"/>
              </a:spcAft>
              <a:buClr>
                <a:schemeClr val="dk1"/>
              </a:buClr>
              <a:buSzPts val="1800"/>
              <a:buChar char="»"/>
              <a:defRPr sz="1800">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 name="Google Shape;28;p7"/>
          <p:cNvSpPr txBox="1">
            <a:spLocks noGrp="1"/>
          </p:cNvSpPr>
          <p:nvPr>
            <p:ph type="body" idx="2"/>
          </p:nvPr>
        </p:nvSpPr>
        <p:spPr>
          <a:xfrm>
            <a:off x="6197600" y="1916832"/>
            <a:ext cx="5384800" cy="403244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480"/>
              </a:spcBef>
              <a:spcAft>
                <a:spcPts val="0"/>
              </a:spcAft>
              <a:buClr>
                <a:schemeClr val="dk1"/>
              </a:buClr>
              <a:buSzPts val="2400"/>
              <a:buChar char="–"/>
              <a:defRPr sz="2400">
                <a:latin typeface="Arial"/>
                <a:ea typeface="Arial"/>
                <a:cs typeface="Arial"/>
                <a:sym typeface="Arial"/>
              </a:defRPr>
            </a:lvl2pPr>
            <a:lvl3pPr marL="1371600" lvl="2" indent="-355600" algn="l">
              <a:lnSpc>
                <a:spcPct val="100000"/>
              </a:lnSpc>
              <a:spcBef>
                <a:spcPts val="400"/>
              </a:spcBef>
              <a:spcAft>
                <a:spcPts val="0"/>
              </a:spcAft>
              <a:buClr>
                <a:schemeClr val="dk1"/>
              </a:buClr>
              <a:buSzPts val="2000"/>
              <a:buChar char="•"/>
              <a:defRPr sz="2000">
                <a:latin typeface="Arial"/>
                <a:ea typeface="Arial"/>
                <a:cs typeface="Arial"/>
                <a:sym typeface="Arial"/>
              </a:defRPr>
            </a:lvl3pPr>
            <a:lvl4pPr marL="1828800" lvl="3" indent="-342900" algn="l">
              <a:lnSpc>
                <a:spcPct val="100000"/>
              </a:lnSpc>
              <a:spcBef>
                <a:spcPts val="360"/>
              </a:spcBef>
              <a:spcAft>
                <a:spcPts val="0"/>
              </a:spcAft>
              <a:buClr>
                <a:schemeClr val="dk1"/>
              </a:buClr>
              <a:buSzPts val="1800"/>
              <a:buChar char="–"/>
              <a:defRPr sz="1800">
                <a:latin typeface="Arial"/>
                <a:ea typeface="Arial"/>
                <a:cs typeface="Arial"/>
                <a:sym typeface="Arial"/>
              </a:defRPr>
            </a:lvl4pPr>
            <a:lvl5pPr marL="2286000" lvl="4" indent="-342900" algn="l">
              <a:lnSpc>
                <a:spcPct val="100000"/>
              </a:lnSpc>
              <a:spcBef>
                <a:spcPts val="360"/>
              </a:spcBef>
              <a:spcAft>
                <a:spcPts val="0"/>
              </a:spcAft>
              <a:buClr>
                <a:schemeClr val="dk1"/>
              </a:buClr>
              <a:buSzPts val="1800"/>
              <a:buChar char="»"/>
              <a:defRPr sz="1800">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extLst>
      <p:ext uri="{BB962C8B-B14F-4D97-AF65-F5344CB8AC3E}">
        <p14:creationId xmlns:p14="http://schemas.microsoft.com/office/powerpoint/2010/main" val="188765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09601" y="274638"/>
            <a:ext cx="8174699"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609600" y="1700808"/>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2" name="Google Shape;32;p8"/>
          <p:cNvSpPr txBox="1">
            <a:spLocks noGrp="1"/>
          </p:cNvSpPr>
          <p:nvPr>
            <p:ph type="body" idx="2"/>
          </p:nvPr>
        </p:nvSpPr>
        <p:spPr>
          <a:xfrm>
            <a:off x="609600" y="2348880"/>
            <a:ext cx="5386917" cy="3600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atin typeface="Arial"/>
                <a:ea typeface="Arial"/>
                <a:cs typeface="Arial"/>
                <a:sym typeface="Arial"/>
              </a:defRPr>
            </a:lvl1pPr>
            <a:lvl2pPr marL="914400" lvl="1" indent="-355600" algn="l">
              <a:lnSpc>
                <a:spcPct val="100000"/>
              </a:lnSpc>
              <a:spcBef>
                <a:spcPts val="400"/>
              </a:spcBef>
              <a:spcAft>
                <a:spcPts val="0"/>
              </a:spcAft>
              <a:buClr>
                <a:schemeClr val="dk1"/>
              </a:buClr>
              <a:buSzPts val="2000"/>
              <a:buChar char="–"/>
              <a:defRPr sz="2000">
                <a:latin typeface="Arial"/>
                <a:ea typeface="Arial"/>
                <a:cs typeface="Arial"/>
                <a:sym typeface="Arial"/>
              </a:defRPr>
            </a:lvl2pPr>
            <a:lvl3pPr marL="1371600" lvl="2" indent="-342900" algn="l">
              <a:lnSpc>
                <a:spcPct val="100000"/>
              </a:lnSpc>
              <a:spcBef>
                <a:spcPts val="360"/>
              </a:spcBef>
              <a:spcAft>
                <a:spcPts val="0"/>
              </a:spcAft>
              <a:buClr>
                <a:schemeClr val="dk1"/>
              </a:buClr>
              <a:buSzPts val="1800"/>
              <a:buChar char="•"/>
              <a:defRPr sz="1800">
                <a:latin typeface="Arial"/>
                <a:ea typeface="Arial"/>
                <a:cs typeface="Arial"/>
                <a:sym typeface="Arial"/>
              </a:defRPr>
            </a:lvl3pPr>
            <a:lvl4pPr marL="1828800" lvl="3" indent="-330200" algn="l">
              <a:lnSpc>
                <a:spcPct val="100000"/>
              </a:lnSpc>
              <a:spcBef>
                <a:spcPts val="320"/>
              </a:spcBef>
              <a:spcAft>
                <a:spcPts val="0"/>
              </a:spcAft>
              <a:buClr>
                <a:schemeClr val="dk1"/>
              </a:buClr>
              <a:buSzPts val="1600"/>
              <a:buChar char="–"/>
              <a:defRPr sz="1600">
                <a:latin typeface="Arial"/>
                <a:ea typeface="Arial"/>
                <a:cs typeface="Arial"/>
                <a:sym typeface="Arial"/>
              </a:defRPr>
            </a:lvl4pPr>
            <a:lvl5pPr marL="2286000" lvl="4" indent="-330200" algn="l">
              <a:lnSpc>
                <a:spcPct val="100000"/>
              </a:lnSpc>
              <a:spcBef>
                <a:spcPts val="320"/>
              </a:spcBef>
              <a:spcAft>
                <a:spcPts val="0"/>
              </a:spcAft>
              <a:buClr>
                <a:schemeClr val="dk1"/>
              </a:buClr>
              <a:buSzPts val="1600"/>
              <a:buChar char="»"/>
              <a:defRPr sz="16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3" name="Google Shape;33;p8"/>
          <p:cNvSpPr txBox="1">
            <a:spLocks noGrp="1"/>
          </p:cNvSpPr>
          <p:nvPr>
            <p:ph type="body" idx="3"/>
          </p:nvPr>
        </p:nvSpPr>
        <p:spPr>
          <a:xfrm>
            <a:off x="6193368" y="1709118"/>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atin typeface="Arial"/>
                <a:ea typeface="Arial"/>
                <a:cs typeface="Arial"/>
                <a:sym typeface="Aria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4" name="Google Shape;34;p8"/>
          <p:cNvSpPr txBox="1">
            <a:spLocks noGrp="1"/>
          </p:cNvSpPr>
          <p:nvPr>
            <p:ph type="body" idx="4"/>
          </p:nvPr>
        </p:nvSpPr>
        <p:spPr>
          <a:xfrm>
            <a:off x="6193368" y="2348880"/>
            <a:ext cx="5389033" cy="3600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atin typeface="Arial"/>
                <a:ea typeface="Arial"/>
                <a:cs typeface="Arial"/>
                <a:sym typeface="Arial"/>
              </a:defRPr>
            </a:lvl1pPr>
            <a:lvl2pPr marL="914400" lvl="1" indent="-355600" algn="l">
              <a:lnSpc>
                <a:spcPct val="100000"/>
              </a:lnSpc>
              <a:spcBef>
                <a:spcPts val="400"/>
              </a:spcBef>
              <a:spcAft>
                <a:spcPts val="0"/>
              </a:spcAft>
              <a:buClr>
                <a:schemeClr val="dk1"/>
              </a:buClr>
              <a:buSzPts val="2000"/>
              <a:buChar char="–"/>
              <a:defRPr sz="2000">
                <a:latin typeface="Arial"/>
                <a:ea typeface="Arial"/>
                <a:cs typeface="Arial"/>
                <a:sym typeface="Arial"/>
              </a:defRPr>
            </a:lvl2pPr>
            <a:lvl3pPr marL="1371600" lvl="2" indent="-342900" algn="l">
              <a:lnSpc>
                <a:spcPct val="100000"/>
              </a:lnSpc>
              <a:spcBef>
                <a:spcPts val="360"/>
              </a:spcBef>
              <a:spcAft>
                <a:spcPts val="0"/>
              </a:spcAft>
              <a:buClr>
                <a:schemeClr val="dk1"/>
              </a:buClr>
              <a:buSzPts val="1800"/>
              <a:buChar char="•"/>
              <a:defRPr sz="1800">
                <a:latin typeface="Arial"/>
                <a:ea typeface="Arial"/>
                <a:cs typeface="Arial"/>
                <a:sym typeface="Arial"/>
              </a:defRPr>
            </a:lvl3pPr>
            <a:lvl4pPr marL="1828800" lvl="3" indent="-330200" algn="l">
              <a:lnSpc>
                <a:spcPct val="100000"/>
              </a:lnSpc>
              <a:spcBef>
                <a:spcPts val="320"/>
              </a:spcBef>
              <a:spcAft>
                <a:spcPts val="0"/>
              </a:spcAft>
              <a:buClr>
                <a:schemeClr val="dk1"/>
              </a:buClr>
              <a:buSzPts val="1600"/>
              <a:buChar char="–"/>
              <a:defRPr sz="1600">
                <a:latin typeface="Arial"/>
                <a:ea typeface="Arial"/>
                <a:cs typeface="Arial"/>
                <a:sym typeface="Arial"/>
              </a:defRPr>
            </a:lvl4pPr>
            <a:lvl5pPr marL="2286000" lvl="4" indent="-330200" algn="l">
              <a:lnSpc>
                <a:spcPct val="100000"/>
              </a:lnSpc>
              <a:spcBef>
                <a:spcPts val="320"/>
              </a:spcBef>
              <a:spcAft>
                <a:spcPts val="0"/>
              </a:spcAft>
              <a:buClr>
                <a:schemeClr val="dk1"/>
              </a:buClr>
              <a:buSzPts val="1600"/>
              <a:buChar char="»"/>
              <a:defRPr sz="1600">
                <a:latin typeface="Arial"/>
                <a:ea typeface="Arial"/>
                <a:cs typeface="Arial"/>
                <a:sym typeface="Aria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extLst>
      <p:ext uri="{BB962C8B-B14F-4D97-AF65-F5344CB8AC3E}">
        <p14:creationId xmlns:p14="http://schemas.microsoft.com/office/powerpoint/2010/main" val="4105458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609601" y="274638"/>
            <a:ext cx="8174699"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85118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1"/>
          <p:cNvSpPr txBox="1">
            <a:spLocks noGrp="1"/>
          </p:cNvSpPr>
          <p:nvPr>
            <p:ph type="body" idx="1"/>
          </p:nvPr>
        </p:nvSpPr>
        <p:spPr>
          <a:xfrm>
            <a:off x="4766733" y="1916832"/>
            <a:ext cx="6815667" cy="4032449"/>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Char char="–"/>
              <a:defRPr sz="2800">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Char char="•"/>
              <a:defRPr sz="2400">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Char char="–"/>
              <a:defRPr sz="2000">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Char char="»"/>
              <a:defRPr sz="2000">
                <a:latin typeface="Arial"/>
                <a:ea typeface="Arial"/>
                <a:cs typeface="Arial"/>
                <a:sym typeface="Arial"/>
              </a:defRPr>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1" name="Google Shape;41;p11"/>
          <p:cNvSpPr txBox="1">
            <a:spLocks noGrp="1"/>
          </p:cNvSpPr>
          <p:nvPr>
            <p:ph type="body" idx="2"/>
          </p:nvPr>
        </p:nvSpPr>
        <p:spPr>
          <a:xfrm>
            <a:off x="609601" y="1916833"/>
            <a:ext cx="4011084" cy="403055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atin typeface="Arial"/>
                <a:ea typeface="Arial"/>
                <a:cs typeface="Arial"/>
                <a:sym typeface="Aria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extLst>
      <p:ext uri="{BB962C8B-B14F-4D97-AF65-F5344CB8AC3E}">
        <p14:creationId xmlns:p14="http://schemas.microsoft.com/office/powerpoint/2010/main" val="15877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2"/>
        <p:cNvGrpSpPr/>
        <p:nvPr/>
      </p:nvGrpSpPr>
      <p:grpSpPr>
        <a:xfrm>
          <a:off x="0" y="0"/>
          <a:ext cx="0" cy="0"/>
          <a:chOff x="0" y="0"/>
          <a:chExt cx="0" cy="0"/>
        </a:xfrm>
      </p:grpSpPr>
      <p:sp>
        <p:nvSpPr>
          <p:cNvPr id="43" name="Google Shape;43;p12"/>
          <p:cNvSpPr txBox="1">
            <a:spLocks noGrp="1"/>
          </p:cNvSpPr>
          <p:nvPr>
            <p:ph type="title"/>
          </p:nvPr>
        </p:nvSpPr>
        <p:spPr>
          <a:xfrm>
            <a:off x="605003" y="4800600"/>
            <a:ext cx="73152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
          <p:cNvSpPr>
            <a:spLocks noGrp="1"/>
          </p:cNvSpPr>
          <p:nvPr>
            <p:ph type="pic" idx="2"/>
          </p:nvPr>
        </p:nvSpPr>
        <p:spPr>
          <a:xfrm>
            <a:off x="605003" y="612775"/>
            <a:ext cx="7315200" cy="4114800"/>
          </a:xfrm>
          <a:prstGeom prst="rect">
            <a:avLst/>
          </a:prstGeom>
          <a:noFill/>
          <a:ln>
            <a:noFill/>
          </a:ln>
        </p:spPr>
      </p:sp>
      <p:sp>
        <p:nvSpPr>
          <p:cNvPr id="45" name="Google Shape;45;p12"/>
          <p:cNvSpPr txBox="1">
            <a:spLocks noGrp="1"/>
          </p:cNvSpPr>
          <p:nvPr>
            <p:ph type="body" idx="1"/>
          </p:nvPr>
        </p:nvSpPr>
        <p:spPr>
          <a:xfrm>
            <a:off x="605003" y="5367338"/>
            <a:ext cx="7315200" cy="50993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atin typeface="Arial"/>
                <a:ea typeface="Arial"/>
                <a:cs typeface="Arial"/>
                <a:sym typeface="Aria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extLst>
      <p:ext uri="{BB962C8B-B14F-4D97-AF65-F5344CB8AC3E}">
        <p14:creationId xmlns:p14="http://schemas.microsoft.com/office/powerpoint/2010/main" val="1300004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609601" y="274638"/>
            <a:ext cx="8174699"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609600" y="1916832"/>
            <a:ext cx="10972800" cy="403244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2" name="Google Shape;12;p3"/>
          <p:cNvPicPr preferRelativeResize="0"/>
          <p:nvPr/>
        </p:nvPicPr>
        <p:blipFill rotWithShape="1">
          <a:blip r:embed="rId9">
            <a:alphaModFix/>
          </a:blip>
          <a:srcRect r="81208" b="43192"/>
          <a:stretch/>
        </p:blipFill>
        <p:spPr>
          <a:xfrm>
            <a:off x="9914853" y="4653136"/>
            <a:ext cx="2517852" cy="2218581"/>
          </a:xfrm>
          <a:prstGeom prst="rect">
            <a:avLst/>
          </a:prstGeom>
          <a:noFill/>
          <a:ln>
            <a:noFill/>
          </a:ln>
        </p:spPr>
      </p:pic>
      <p:pic>
        <p:nvPicPr>
          <p:cNvPr id="13" name="Google Shape;13;p3"/>
          <p:cNvPicPr preferRelativeResize="0"/>
          <p:nvPr/>
        </p:nvPicPr>
        <p:blipFill rotWithShape="1">
          <a:blip r:embed="rId10">
            <a:alphaModFix/>
          </a:blip>
          <a:srcRect/>
          <a:stretch/>
        </p:blipFill>
        <p:spPr>
          <a:xfrm>
            <a:off x="9216640" y="260648"/>
            <a:ext cx="2640000" cy="769514"/>
          </a:xfrm>
          <a:prstGeom prst="rect">
            <a:avLst/>
          </a:prstGeom>
          <a:noFill/>
          <a:ln>
            <a:noFill/>
          </a:ln>
        </p:spPr>
      </p:pic>
      <p:pic>
        <p:nvPicPr>
          <p:cNvPr id="14" name="Google Shape;14;p3"/>
          <p:cNvPicPr preferRelativeResize="0"/>
          <p:nvPr/>
        </p:nvPicPr>
        <p:blipFill rotWithShape="1">
          <a:blip r:embed="rId11">
            <a:alphaModFix/>
          </a:blip>
          <a:srcRect/>
          <a:stretch/>
        </p:blipFill>
        <p:spPr>
          <a:xfrm>
            <a:off x="528000" y="6062400"/>
            <a:ext cx="2548800" cy="507600"/>
          </a:xfrm>
          <a:prstGeom prst="rect">
            <a:avLst/>
          </a:prstGeom>
          <a:noFill/>
          <a:ln>
            <a:noFill/>
          </a:ln>
        </p:spPr>
      </p:pic>
      <p:pic>
        <p:nvPicPr>
          <p:cNvPr id="15" name="Google Shape;15;p3"/>
          <p:cNvPicPr preferRelativeResize="0"/>
          <p:nvPr/>
        </p:nvPicPr>
        <p:blipFill rotWithShape="1">
          <a:blip r:embed="rId12">
            <a:alphaModFix/>
          </a:blip>
          <a:srcRect/>
          <a:stretch/>
        </p:blipFill>
        <p:spPr>
          <a:xfrm>
            <a:off x="3599723" y="6021288"/>
            <a:ext cx="2548800" cy="601642"/>
          </a:xfrm>
          <a:prstGeom prst="rect">
            <a:avLst/>
          </a:prstGeom>
          <a:noFill/>
          <a:ln>
            <a:noFill/>
          </a:ln>
        </p:spPr>
      </p:pic>
    </p:spTree>
    <p:extLst>
      <p:ext uri="{BB962C8B-B14F-4D97-AF65-F5344CB8AC3E}">
        <p14:creationId xmlns:p14="http://schemas.microsoft.com/office/powerpoint/2010/main" val="210598504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mailto:emma.cooper3@hants.gov.uk" TargetMode="External"/><Relationship Id="rId4" Type="http://schemas.openxmlformats.org/officeDocument/2006/relationships/hyperlink" Target="mailto:kevin.neil@hants.gov.u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forms.office.com/e/4xnrZYZWN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ctrTitle"/>
          </p:nvPr>
        </p:nvSpPr>
        <p:spPr>
          <a:xfrm>
            <a:off x="1958900" y="1847825"/>
            <a:ext cx="8340900" cy="1752600"/>
          </a:xfrm>
          <a:prstGeom prst="rect">
            <a:avLst/>
          </a:prstGeom>
          <a:noFill/>
          <a:ln>
            <a:noFill/>
          </a:ln>
        </p:spPr>
        <p:txBody>
          <a:bodyPr spcFirstLastPara="1" wrap="square" lIns="91425" tIns="45700" rIns="91425" bIns="45700" anchor="ctr" anchorCtr="0">
            <a:noAutofit/>
          </a:bodyPr>
          <a:lstStyle/>
          <a:p>
            <a:pPr lvl="0" algn="ctr"/>
            <a:r>
              <a:rPr lang="en-GB" sz="3900" dirty="0"/>
              <a:t>Heads of Science </a:t>
            </a:r>
            <a:br>
              <a:rPr lang="en-GB" sz="3900" dirty="0"/>
            </a:br>
            <a:r>
              <a:rPr lang="en-GB" sz="3900" dirty="0"/>
              <a:t>Network Meeting</a:t>
            </a:r>
            <a:br>
              <a:rPr lang="en-GB" sz="3900" dirty="0"/>
            </a:br>
            <a:r>
              <a:rPr lang="en-GB" sz="3900" dirty="0"/>
              <a:t>2023-24 </a:t>
            </a:r>
            <a:br>
              <a:rPr lang="en-GB" sz="3900" dirty="0"/>
            </a:br>
            <a:endParaRPr dirty="0"/>
          </a:p>
        </p:txBody>
      </p:sp>
      <p:sp>
        <p:nvSpPr>
          <p:cNvPr id="51" name="Google Shape;51;p1"/>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rmAutofit/>
          </a:bodyPr>
          <a:lstStyle/>
          <a:p>
            <a:pPr marL="0" indent="0">
              <a:spcBef>
                <a:spcPts val="0"/>
              </a:spcBef>
            </a:pPr>
            <a:r>
              <a:rPr lang="en-GB" dirty="0"/>
              <a:t>Autumn 2023 </a:t>
            </a:r>
            <a:br>
              <a:rPr lang="en-GB" dirty="0"/>
            </a:br>
            <a:r>
              <a:rPr lang="en-GB" dirty="0"/>
              <a:t>Session 2</a:t>
            </a:r>
            <a:endParaRPr dirty="0"/>
          </a:p>
          <a:p>
            <a:pPr marL="0" indent="0">
              <a:spcBef>
                <a:spcPts val="0"/>
              </a:spcBef>
            </a:pPr>
            <a:endParaRPr sz="1683" dirty="0"/>
          </a:p>
          <a:p>
            <a:pPr marL="0" indent="0">
              <a:spcBef>
                <a:spcPts val="0"/>
              </a:spcBef>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A7C0-6122-4F55-88A9-8E0840CE54A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48931CA-4756-4362-83B2-FEA3AEBA735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5E20ACD-94B7-4CAF-A01A-3C42688932F9}"/>
              </a:ext>
            </a:extLst>
          </p:cNvPr>
          <p:cNvPicPr>
            <a:picLocks noChangeAspect="1"/>
          </p:cNvPicPr>
          <p:nvPr/>
        </p:nvPicPr>
        <p:blipFill>
          <a:blip r:embed="rId2"/>
          <a:stretch>
            <a:fillRect/>
          </a:stretch>
        </p:blipFill>
        <p:spPr>
          <a:xfrm>
            <a:off x="1757331" y="357165"/>
            <a:ext cx="8677338" cy="6143670"/>
          </a:xfrm>
          <a:prstGeom prst="rect">
            <a:avLst/>
          </a:prstGeom>
        </p:spPr>
      </p:pic>
      <p:pic>
        <p:nvPicPr>
          <p:cNvPr id="6" name="Picture 5">
            <a:extLst>
              <a:ext uri="{FF2B5EF4-FFF2-40B4-BE49-F238E27FC236}">
                <a16:creationId xmlns:a16="http://schemas.microsoft.com/office/drawing/2014/main" id="{A38D48E6-A4CD-402F-88CE-400550FD796C}"/>
              </a:ext>
            </a:extLst>
          </p:cNvPr>
          <p:cNvPicPr>
            <a:picLocks noChangeAspect="1"/>
          </p:cNvPicPr>
          <p:nvPr/>
        </p:nvPicPr>
        <p:blipFill>
          <a:blip r:embed="rId3"/>
          <a:stretch>
            <a:fillRect/>
          </a:stretch>
        </p:blipFill>
        <p:spPr>
          <a:xfrm>
            <a:off x="1524000" y="338456"/>
            <a:ext cx="9144000" cy="6181088"/>
          </a:xfrm>
          <a:prstGeom prst="rect">
            <a:avLst/>
          </a:prstGeom>
        </p:spPr>
      </p:pic>
    </p:spTree>
    <p:extLst>
      <p:ext uri="{BB962C8B-B14F-4D97-AF65-F5344CB8AC3E}">
        <p14:creationId xmlns:p14="http://schemas.microsoft.com/office/powerpoint/2010/main" val="2984610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4437-3BEE-4FCB-A0A0-9BC6F829BB82}"/>
              </a:ext>
            </a:extLst>
          </p:cNvPr>
          <p:cNvSpPr>
            <a:spLocks noGrp="1"/>
          </p:cNvSpPr>
          <p:nvPr>
            <p:ph type="title"/>
          </p:nvPr>
        </p:nvSpPr>
        <p:spPr/>
        <p:txBody>
          <a:bodyPr/>
          <a:lstStyle/>
          <a:p>
            <a:r>
              <a:rPr lang="en-GB" dirty="0"/>
              <a:t>Tracking disciplinary knowledge instruction across KS3 &amp; 4</a:t>
            </a:r>
          </a:p>
        </p:txBody>
      </p:sp>
      <p:pic>
        <p:nvPicPr>
          <p:cNvPr id="4" name="Picture 3">
            <a:extLst>
              <a:ext uri="{FF2B5EF4-FFF2-40B4-BE49-F238E27FC236}">
                <a16:creationId xmlns:a16="http://schemas.microsoft.com/office/drawing/2014/main" id="{326944D1-61EC-47CB-82D0-EC7C75C95511}"/>
              </a:ext>
            </a:extLst>
          </p:cNvPr>
          <p:cNvPicPr>
            <a:picLocks noChangeAspect="1"/>
          </p:cNvPicPr>
          <p:nvPr/>
        </p:nvPicPr>
        <p:blipFill>
          <a:blip r:embed="rId2"/>
          <a:stretch>
            <a:fillRect/>
          </a:stretch>
        </p:blipFill>
        <p:spPr>
          <a:xfrm>
            <a:off x="1524000" y="1375134"/>
            <a:ext cx="9144000" cy="4736090"/>
          </a:xfrm>
          <a:prstGeom prst="rect">
            <a:avLst/>
          </a:prstGeom>
        </p:spPr>
      </p:pic>
    </p:spTree>
    <p:extLst>
      <p:ext uri="{BB962C8B-B14F-4D97-AF65-F5344CB8AC3E}">
        <p14:creationId xmlns:p14="http://schemas.microsoft.com/office/powerpoint/2010/main" val="3244058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4437-3BEE-4FCB-A0A0-9BC6F829BB82}"/>
              </a:ext>
            </a:extLst>
          </p:cNvPr>
          <p:cNvSpPr>
            <a:spLocks noGrp="1"/>
          </p:cNvSpPr>
          <p:nvPr>
            <p:ph type="title"/>
          </p:nvPr>
        </p:nvSpPr>
        <p:spPr>
          <a:xfrm>
            <a:off x="1778800" y="-142240"/>
            <a:ext cx="8174699" cy="1143000"/>
          </a:xfrm>
        </p:spPr>
        <p:txBody>
          <a:bodyPr/>
          <a:lstStyle/>
          <a:p>
            <a:r>
              <a:rPr lang="en-GB" dirty="0"/>
              <a:t>5 Steps for Expert Science Teaching</a:t>
            </a:r>
          </a:p>
        </p:txBody>
      </p:sp>
      <p:pic>
        <p:nvPicPr>
          <p:cNvPr id="5" name="Picture 4">
            <a:extLst>
              <a:ext uri="{FF2B5EF4-FFF2-40B4-BE49-F238E27FC236}">
                <a16:creationId xmlns:a16="http://schemas.microsoft.com/office/drawing/2014/main" id="{EB8B2308-2AD9-49C2-9CB7-31D4F4439A6B}"/>
              </a:ext>
            </a:extLst>
          </p:cNvPr>
          <p:cNvPicPr>
            <a:picLocks noChangeAspect="1"/>
          </p:cNvPicPr>
          <p:nvPr/>
        </p:nvPicPr>
        <p:blipFill>
          <a:blip r:embed="rId2"/>
          <a:stretch>
            <a:fillRect/>
          </a:stretch>
        </p:blipFill>
        <p:spPr>
          <a:xfrm>
            <a:off x="3401301" y="772161"/>
            <a:ext cx="4525157" cy="6085840"/>
          </a:xfrm>
          <a:prstGeom prst="rect">
            <a:avLst/>
          </a:prstGeom>
        </p:spPr>
      </p:pic>
    </p:spTree>
    <p:extLst>
      <p:ext uri="{BB962C8B-B14F-4D97-AF65-F5344CB8AC3E}">
        <p14:creationId xmlns:p14="http://schemas.microsoft.com/office/powerpoint/2010/main" val="3884288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4EE6-8FF3-E801-DEDD-375743B305BF}"/>
              </a:ext>
            </a:extLst>
          </p:cNvPr>
          <p:cNvSpPr>
            <a:spLocks noGrp="1"/>
          </p:cNvSpPr>
          <p:nvPr>
            <p:ph type="title"/>
          </p:nvPr>
        </p:nvSpPr>
        <p:spPr/>
        <p:txBody>
          <a:bodyPr/>
          <a:lstStyle/>
          <a:p>
            <a:r>
              <a:rPr lang="en-GB" dirty="0"/>
              <a:t>Updated Safety in Secondary Science documents </a:t>
            </a:r>
          </a:p>
        </p:txBody>
      </p:sp>
      <p:sp>
        <p:nvSpPr>
          <p:cNvPr id="3" name="Text Placeholder 2">
            <a:extLst>
              <a:ext uri="{FF2B5EF4-FFF2-40B4-BE49-F238E27FC236}">
                <a16:creationId xmlns:a16="http://schemas.microsoft.com/office/drawing/2014/main" id="{32B69C66-BB58-C3D1-A3C2-AFA36C82F5D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62959B61-ADF8-C808-11CE-9F35318A895D}"/>
              </a:ext>
            </a:extLst>
          </p:cNvPr>
          <p:cNvPicPr>
            <a:picLocks noChangeAspect="1"/>
          </p:cNvPicPr>
          <p:nvPr/>
        </p:nvPicPr>
        <p:blipFill>
          <a:blip r:embed="rId2"/>
          <a:stretch>
            <a:fillRect/>
          </a:stretch>
        </p:blipFill>
        <p:spPr>
          <a:xfrm>
            <a:off x="1524000" y="1380970"/>
            <a:ext cx="9144000" cy="4339900"/>
          </a:xfrm>
          <a:prstGeom prst="rect">
            <a:avLst/>
          </a:prstGeom>
        </p:spPr>
      </p:pic>
      <p:sp>
        <p:nvSpPr>
          <p:cNvPr id="6" name="Arrow: Up 5">
            <a:extLst>
              <a:ext uri="{FF2B5EF4-FFF2-40B4-BE49-F238E27FC236}">
                <a16:creationId xmlns:a16="http://schemas.microsoft.com/office/drawing/2014/main" id="{F38CCF72-F974-13DB-7315-4889D9A21682}"/>
              </a:ext>
            </a:extLst>
          </p:cNvPr>
          <p:cNvSpPr/>
          <p:nvPr/>
        </p:nvSpPr>
        <p:spPr>
          <a:xfrm>
            <a:off x="7165146" y="3671668"/>
            <a:ext cx="543951" cy="15708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GB" sz="1400" kern="0">
              <a:solidFill>
                <a:srgbClr val="FFFFFF"/>
              </a:solidFill>
              <a:latin typeface="Arial"/>
              <a:sym typeface="Arial"/>
            </a:endParaRPr>
          </a:p>
        </p:txBody>
      </p:sp>
    </p:spTree>
    <p:extLst>
      <p:ext uri="{BB962C8B-B14F-4D97-AF65-F5344CB8AC3E}">
        <p14:creationId xmlns:p14="http://schemas.microsoft.com/office/powerpoint/2010/main" val="686757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4EE6-8FF3-E801-DEDD-375743B305BF}"/>
              </a:ext>
            </a:extLst>
          </p:cNvPr>
          <p:cNvSpPr>
            <a:spLocks noGrp="1"/>
          </p:cNvSpPr>
          <p:nvPr>
            <p:ph type="title"/>
          </p:nvPr>
        </p:nvSpPr>
        <p:spPr/>
        <p:txBody>
          <a:bodyPr/>
          <a:lstStyle/>
          <a:p>
            <a:r>
              <a:rPr lang="en-GB" dirty="0"/>
              <a:t>Updated Essential Safety in Secondary Science documents </a:t>
            </a:r>
          </a:p>
        </p:txBody>
      </p:sp>
      <p:sp>
        <p:nvSpPr>
          <p:cNvPr id="3" name="Text Placeholder 2">
            <a:extLst>
              <a:ext uri="{FF2B5EF4-FFF2-40B4-BE49-F238E27FC236}">
                <a16:creationId xmlns:a16="http://schemas.microsoft.com/office/drawing/2014/main" id="{32B69C66-BB58-C3D1-A3C2-AFA36C82F5D6}"/>
              </a:ext>
            </a:extLst>
          </p:cNvPr>
          <p:cNvSpPr>
            <a:spLocks noGrp="1"/>
          </p:cNvSpPr>
          <p:nvPr>
            <p:ph type="body" idx="1"/>
          </p:nvPr>
        </p:nvSpPr>
        <p:spPr/>
        <p:txBody>
          <a:bodyPr/>
          <a:lstStyle/>
          <a:p>
            <a:endParaRPr lang="en-GB" dirty="0"/>
          </a:p>
        </p:txBody>
      </p:sp>
      <p:pic>
        <p:nvPicPr>
          <p:cNvPr id="7" name="Picture 6">
            <a:extLst>
              <a:ext uri="{FF2B5EF4-FFF2-40B4-BE49-F238E27FC236}">
                <a16:creationId xmlns:a16="http://schemas.microsoft.com/office/drawing/2014/main" id="{0F0BB250-152E-DE35-F79E-2DA31E318BC2}"/>
              </a:ext>
            </a:extLst>
          </p:cNvPr>
          <p:cNvPicPr>
            <a:picLocks noChangeAspect="1"/>
          </p:cNvPicPr>
          <p:nvPr/>
        </p:nvPicPr>
        <p:blipFill>
          <a:blip r:embed="rId2"/>
          <a:stretch>
            <a:fillRect/>
          </a:stretch>
        </p:blipFill>
        <p:spPr>
          <a:xfrm>
            <a:off x="3064685" y="1417639"/>
            <a:ext cx="5329039" cy="5284925"/>
          </a:xfrm>
          <a:prstGeom prst="rect">
            <a:avLst/>
          </a:prstGeom>
        </p:spPr>
      </p:pic>
    </p:spTree>
    <p:extLst>
      <p:ext uri="{BB962C8B-B14F-4D97-AF65-F5344CB8AC3E}">
        <p14:creationId xmlns:p14="http://schemas.microsoft.com/office/powerpoint/2010/main" val="3634938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D746-9D82-0266-EC23-65AA4939B280}"/>
              </a:ext>
            </a:extLst>
          </p:cNvPr>
          <p:cNvSpPr>
            <a:spLocks noGrp="1"/>
          </p:cNvSpPr>
          <p:nvPr>
            <p:ph type="title"/>
          </p:nvPr>
        </p:nvSpPr>
        <p:spPr/>
        <p:txBody>
          <a:bodyPr/>
          <a:lstStyle/>
          <a:p>
            <a:r>
              <a:rPr lang="en-GB" dirty="0"/>
              <a:t>Catch up</a:t>
            </a:r>
          </a:p>
        </p:txBody>
      </p:sp>
      <p:sp>
        <p:nvSpPr>
          <p:cNvPr id="3" name="Text Placeholder 2">
            <a:extLst>
              <a:ext uri="{FF2B5EF4-FFF2-40B4-BE49-F238E27FC236}">
                <a16:creationId xmlns:a16="http://schemas.microsoft.com/office/drawing/2014/main" id="{0F9E927B-E2A1-3558-A6AB-C4CDCCF60BFF}"/>
              </a:ext>
            </a:extLst>
          </p:cNvPr>
          <p:cNvSpPr>
            <a:spLocks noGrp="1"/>
          </p:cNvSpPr>
          <p:nvPr>
            <p:ph type="body" idx="1"/>
          </p:nvPr>
        </p:nvSpPr>
        <p:spPr/>
        <p:txBody>
          <a:bodyPr/>
          <a:lstStyle/>
          <a:p>
            <a:r>
              <a:rPr lang="en-GB" dirty="0"/>
              <a:t>Welcome back.</a:t>
            </a:r>
          </a:p>
          <a:p>
            <a:endParaRPr lang="en-GB" dirty="0"/>
          </a:p>
          <a:p>
            <a:r>
              <a:rPr lang="en-GB" dirty="0"/>
              <a:t>Share some positives from the term so far.</a:t>
            </a:r>
          </a:p>
          <a:p>
            <a:endParaRPr lang="en-GB" dirty="0"/>
          </a:p>
          <a:p>
            <a:r>
              <a:rPr lang="en-GB" dirty="0"/>
              <a:t>What have been the challenges of the term so far?</a:t>
            </a:r>
          </a:p>
          <a:p>
            <a:pPr marL="50800" indent="0">
              <a:buNone/>
            </a:pPr>
            <a:br>
              <a:rPr lang="en-GB" dirty="0"/>
            </a:br>
            <a:br>
              <a:rPr lang="en-GB" dirty="0"/>
            </a:br>
            <a:r>
              <a:rPr lang="en-GB" dirty="0"/>
              <a:t> </a:t>
            </a:r>
          </a:p>
        </p:txBody>
      </p:sp>
    </p:spTree>
    <p:extLst>
      <p:ext uri="{BB962C8B-B14F-4D97-AF65-F5344CB8AC3E}">
        <p14:creationId xmlns:p14="http://schemas.microsoft.com/office/powerpoint/2010/main" val="4142039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gedee9bb90c_1_12"/>
          <p:cNvSpPr txBox="1">
            <a:spLocks noGrp="1"/>
          </p:cNvSpPr>
          <p:nvPr>
            <p:ph type="title"/>
          </p:nvPr>
        </p:nvSpPr>
        <p:spPr>
          <a:xfrm>
            <a:off x="1871871" y="0"/>
            <a:ext cx="6131100" cy="731838"/>
          </a:xfrm>
          <a:prstGeom prst="rect">
            <a:avLst/>
          </a:prstGeom>
          <a:noFill/>
          <a:ln>
            <a:noFill/>
          </a:ln>
        </p:spPr>
        <p:txBody>
          <a:bodyPr spcFirstLastPara="1" wrap="square" lIns="91425" tIns="45700" rIns="91425" bIns="45700" anchor="ctr" anchorCtr="0">
            <a:noAutofit/>
          </a:bodyPr>
          <a:lstStyle/>
          <a:p>
            <a:r>
              <a:rPr lang="en-GB" b="1" dirty="0"/>
              <a:t>Agenda for this afternoon</a:t>
            </a:r>
            <a:endParaRPr b="1" dirty="0"/>
          </a:p>
        </p:txBody>
      </p:sp>
      <p:sp>
        <p:nvSpPr>
          <p:cNvPr id="58" name="Google Shape;58;gedee9bb90c_1_12"/>
          <p:cNvSpPr txBox="1">
            <a:spLocks noGrp="1"/>
          </p:cNvSpPr>
          <p:nvPr>
            <p:ph type="body" idx="1"/>
          </p:nvPr>
        </p:nvSpPr>
        <p:spPr>
          <a:xfrm>
            <a:off x="741714" y="985385"/>
            <a:ext cx="8608800" cy="5787351"/>
          </a:xfrm>
          <a:prstGeom prst="rect">
            <a:avLst/>
          </a:prstGeom>
          <a:noFill/>
          <a:ln>
            <a:noFill/>
          </a:ln>
        </p:spPr>
        <p:txBody>
          <a:bodyPr spcFirstLastPara="1" wrap="square" lIns="91425" tIns="45700" rIns="91425" bIns="45700" anchor="t" anchorCtr="0">
            <a:normAutofit fontScale="70000" lnSpcReduction="20000"/>
          </a:bodyPr>
          <a:lstStyle/>
          <a:p>
            <a:pPr marL="64135" indent="0">
              <a:buSzPct val="100000"/>
              <a:buNone/>
            </a:pPr>
            <a:br>
              <a:rPr lang="en-GB" dirty="0"/>
            </a:br>
            <a:endParaRPr lang="en-GB" dirty="0"/>
          </a:p>
          <a:p>
            <a:pPr marL="342900" indent="-342900">
              <a:lnSpc>
                <a:spcPct val="107000"/>
              </a:lnSpc>
            </a:pPr>
            <a:r>
              <a:rPr lang="en-GB" sz="3200" dirty="0">
                <a:ea typeface="Calibri" panose="020F0502020204030204" pitchFamily="34" charset="0"/>
                <a:cs typeface="Times New Roman" panose="02020603050405020304" pitchFamily="18" charset="0"/>
              </a:rPr>
              <a:t>AQA- Martin Hanney</a:t>
            </a:r>
          </a:p>
          <a:p>
            <a:pPr marL="342900" indent="-342900">
              <a:lnSpc>
                <a:spcPct val="107000"/>
              </a:lnSpc>
            </a:pPr>
            <a:r>
              <a:rPr lang="en-GB" sz="3200" dirty="0">
                <a:latin typeface="+mn-lt"/>
                <a:ea typeface="Calibri" panose="020F0502020204030204" pitchFamily="34" charset="0"/>
                <a:cs typeface="Times New Roman" panose="02020603050405020304" pitchFamily="18" charset="0"/>
              </a:rPr>
              <a:t>Springboard Science -Hodder </a:t>
            </a:r>
            <a:endParaRPr lang="en-GB" sz="3200" dirty="0">
              <a:ea typeface="Calibri" panose="020F0502020204030204" pitchFamily="34" charset="0"/>
              <a:cs typeface="Times New Roman" panose="02020603050405020304" pitchFamily="18" charset="0"/>
            </a:endParaRPr>
          </a:p>
          <a:p>
            <a:pPr marL="342900" indent="-342900">
              <a:lnSpc>
                <a:spcPct val="107000"/>
              </a:lnSpc>
            </a:pPr>
            <a:r>
              <a:rPr lang="en-GB" sz="3200" dirty="0">
                <a:ea typeface="Calibri" panose="020F0502020204030204" pitchFamily="34" charset="0"/>
                <a:cs typeface="Times New Roman" panose="02020603050405020304" pitchFamily="18" charset="0"/>
              </a:rPr>
              <a:t>Science updates</a:t>
            </a:r>
          </a:p>
          <a:p>
            <a:pPr marL="342900" indent="-342900">
              <a:lnSpc>
                <a:spcPct val="107000"/>
              </a:lnSpc>
            </a:pPr>
            <a:r>
              <a:rPr lang="en-GB" sz="3200" dirty="0">
                <a:latin typeface="+mn-lt"/>
                <a:ea typeface="Calibri" panose="020F0502020204030204" pitchFamily="34" charset="0"/>
                <a:cs typeface="Times New Roman" panose="02020603050405020304" pitchFamily="18" charset="0"/>
              </a:rPr>
              <a:t>Year 11 progress review</a:t>
            </a:r>
          </a:p>
          <a:p>
            <a:pPr marL="342900" indent="-342900">
              <a:lnSpc>
                <a:spcPct val="107000"/>
              </a:lnSpc>
            </a:pPr>
            <a:r>
              <a:rPr lang="en-GB" sz="3200" dirty="0">
                <a:latin typeface="+mn-lt"/>
                <a:ea typeface="Calibri" panose="020F0502020204030204" pitchFamily="34" charset="0"/>
                <a:cs typeface="Times New Roman" panose="02020603050405020304" pitchFamily="18" charset="0"/>
              </a:rPr>
              <a:t>The disappearing science technicians</a:t>
            </a:r>
          </a:p>
          <a:p>
            <a:pPr marL="342900" indent="-342900">
              <a:lnSpc>
                <a:spcPct val="107000"/>
              </a:lnSpc>
            </a:pPr>
            <a:r>
              <a:rPr lang="en-GB" sz="3200" dirty="0">
                <a:latin typeface="+mn-lt"/>
                <a:ea typeface="Calibri" panose="020F0502020204030204" pitchFamily="34" charset="0"/>
                <a:cs typeface="Times New Roman" panose="02020603050405020304" pitchFamily="18" charset="0"/>
              </a:rPr>
              <a:t>Primary science impact on KS3 </a:t>
            </a:r>
          </a:p>
          <a:p>
            <a:pPr marL="342900" indent="-342900">
              <a:lnSpc>
                <a:spcPct val="107000"/>
              </a:lnSpc>
            </a:pPr>
            <a:r>
              <a:rPr lang="en-GB" sz="3200" dirty="0">
                <a:latin typeface="+mn-lt"/>
                <a:ea typeface="Calibri" panose="020F0502020204030204" pitchFamily="34" charset="0"/>
                <a:cs typeface="Times New Roman" panose="02020603050405020304" pitchFamily="18" charset="0"/>
              </a:rPr>
              <a:t>Steering group agenda BCM</a:t>
            </a:r>
          </a:p>
          <a:p>
            <a:pPr marL="342900" indent="-342900">
              <a:lnSpc>
                <a:spcPct val="107000"/>
              </a:lnSpc>
            </a:pPr>
            <a:r>
              <a:rPr lang="en-GB" sz="3200" dirty="0">
                <a:latin typeface="+mn-lt"/>
                <a:ea typeface="Calibri" panose="020F0502020204030204" pitchFamily="34" charset="0"/>
                <a:cs typeface="Times New Roman" panose="02020603050405020304" pitchFamily="18" charset="0"/>
              </a:rPr>
              <a:t>AOB</a:t>
            </a:r>
          </a:p>
          <a:p>
            <a:pPr marL="0" indent="0">
              <a:lnSpc>
                <a:spcPct val="107000"/>
              </a:lnSpc>
              <a:buNone/>
            </a:pPr>
            <a:endParaRPr lang="en-GB" sz="3200" dirty="0">
              <a:latin typeface="+mn-lt"/>
              <a:ea typeface="Calibri" panose="020F0502020204030204" pitchFamily="34" charset="0"/>
              <a:cs typeface="Times New Roman" panose="02020603050405020304" pitchFamily="18" charset="0"/>
            </a:endParaRPr>
          </a:p>
          <a:p>
            <a:pPr marL="0" indent="0">
              <a:lnSpc>
                <a:spcPct val="107000"/>
              </a:lnSpc>
              <a:buNone/>
            </a:pPr>
            <a:r>
              <a:rPr lang="en-GB" sz="3200" dirty="0">
                <a:latin typeface="+mn-lt"/>
                <a:ea typeface="Calibri" panose="020F0502020204030204" pitchFamily="34" charset="0"/>
                <a:cs typeface="Times New Roman" panose="02020603050405020304" pitchFamily="18" charset="0"/>
              </a:rPr>
              <a:t>         		</a:t>
            </a:r>
          </a:p>
          <a:p>
            <a:pPr marL="0" indent="0">
              <a:lnSpc>
                <a:spcPct val="107000"/>
              </a:lnSpc>
              <a:buNone/>
            </a:pPr>
            <a:endParaRPr lang="en-GB" sz="3200" dirty="0">
              <a:latin typeface="+mn-lt"/>
              <a:ea typeface="Calibri" panose="020F0502020204030204" pitchFamily="34" charset="0"/>
              <a:cs typeface="Times New Roman" panose="02020603050405020304" pitchFamily="18" charset="0"/>
            </a:endParaRPr>
          </a:p>
          <a:p>
            <a:pPr marL="0" indent="0">
              <a:lnSpc>
                <a:spcPct val="107000"/>
              </a:lnSpc>
              <a:buNone/>
            </a:pPr>
            <a:endParaRPr lang="en-GB" sz="3100" dirty="0">
              <a:latin typeface="+mn-lt"/>
              <a:ea typeface="Calibri" panose="020F0502020204030204" pitchFamily="34" charset="0"/>
              <a:cs typeface="Times New Roman" panose="02020603050405020304" pitchFamily="18" charset="0"/>
            </a:endParaRPr>
          </a:p>
          <a:p>
            <a:pPr marL="64135" indent="0">
              <a:buSzPct val="100000"/>
              <a:buNone/>
            </a:pPr>
            <a:br>
              <a:rPr lang="en-GB" dirty="0"/>
            </a:br>
            <a:endParaRPr lang="en-GB" dirty="0"/>
          </a:p>
          <a:p>
            <a:pPr marL="0" indent="0">
              <a:buSzPct val="129032"/>
              <a:buNone/>
            </a:pPr>
            <a:endParaRPr dirty="0"/>
          </a:p>
          <a:p>
            <a:pPr marL="0" indent="0">
              <a:buSzPct val="129032"/>
              <a:buNone/>
            </a:pPr>
            <a:endParaRPr dirty="0"/>
          </a:p>
          <a:p>
            <a:pPr marL="0" indent="0">
              <a:buSzPct val="129032"/>
              <a:buNone/>
            </a:pPr>
            <a:endParaRPr dirty="0"/>
          </a:p>
        </p:txBody>
      </p:sp>
      <p:pic>
        <p:nvPicPr>
          <p:cNvPr id="5122" name="Picture 2" descr="Agenda - Free of Charge Creative Commons Chalkboard image">
            <a:extLst>
              <a:ext uri="{FF2B5EF4-FFF2-40B4-BE49-F238E27FC236}">
                <a16:creationId xmlns:a16="http://schemas.microsoft.com/office/drawing/2014/main" id="{59CFBE7F-B8E7-2420-7605-C9DD679B3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258" y="2919209"/>
            <a:ext cx="3631142"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333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ECCE-E106-8B4B-C89F-012D2517648B}"/>
              </a:ext>
            </a:extLst>
          </p:cNvPr>
          <p:cNvSpPr>
            <a:spLocks noGrp="1"/>
          </p:cNvSpPr>
          <p:nvPr>
            <p:ph type="title"/>
          </p:nvPr>
        </p:nvSpPr>
        <p:spPr/>
        <p:txBody>
          <a:bodyPr/>
          <a:lstStyle/>
          <a:p>
            <a:r>
              <a:rPr lang="en-GB" dirty="0"/>
              <a:t>AQA presentation</a:t>
            </a:r>
          </a:p>
        </p:txBody>
      </p:sp>
      <p:sp>
        <p:nvSpPr>
          <p:cNvPr id="3" name="Text Placeholder 2">
            <a:extLst>
              <a:ext uri="{FF2B5EF4-FFF2-40B4-BE49-F238E27FC236}">
                <a16:creationId xmlns:a16="http://schemas.microsoft.com/office/drawing/2014/main" id="{6CD78B59-64F6-3CA7-D31C-01062A7AA40C}"/>
              </a:ext>
            </a:extLst>
          </p:cNvPr>
          <p:cNvSpPr>
            <a:spLocks noGrp="1"/>
          </p:cNvSpPr>
          <p:nvPr>
            <p:ph type="body" idx="1"/>
          </p:nvPr>
        </p:nvSpPr>
        <p:spPr/>
        <p:txBody>
          <a:bodyPr/>
          <a:lstStyle/>
          <a:p>
            <a:endParaRPr lang="en-GB" dirty="0"/>
          </a:p>
        </p:txBody>
      </p:sp>
      <p:pic>
        <p:nvPicPr>
          <p:cNvPr id="1026" name="Picture 2" descr="AQA Global Assessment Services - Partners - Education World ...">
            <a:extLst>
              <a:ext uri="{FF2B5EF4-FFF2-40B4-BE49-F238E27FC236}">
                <a16:creationId xmlns:a16="http://schemas.microsoft.com/office/drawing/2014/main" id="{79D80918-CB04-3A58-3DE6-F9474DD7B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38175"/>
            <a:ext cx="7620000" cy="55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22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ECCE-E106-8B4B-C89F-012D2517648B}"/>
              </a:ext>
            </a:extLst>
          </p:cNvPr>
          <p:cNvSpPr>
            <a:spLocks noGrp="1"/>
          </p:cNvSpPr>
          <p:nvPr>
            <p:ph type="title"/>
          </p:nvPr>
        </p:nvSpPr>
        <p:spPr/>
        <p:txBody>
          <a:bodyPr/>
          <a:lstStyle/>
          <a:p>
            <a:r>
              <a:rPr lang="en-GB" dirty="0"/>
              <a:t>Springboard Science</a:t>
            </a:r>
          </a:p>
        </p:txBody>
      </p:sp>
      <p:sp>
        <p:nvSpPr>
          <p:cNvPr id="3" name="Text Placeholder 2">
            <a:extLst>
              <a:ext uri="{FF2B5EF4-FFF2-40B4-BE49-F238E27FC236}">
                <a16:creationId xmlns:a16="http://schemas.microsoft.com/office/drawing/2014/main" id="{6CD78B59-64F6-3CA7-D31C-01062A7AA40C}"/>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06EF8C9F-2DC7-4079-B09A-D602EDB86825}"/>
              </a:ext>
            </a:extLst>
          </p:cNvPr>
          <p:cNvPicPr>
            <a:picLocks noChangeAspect="1"/>
          </p:cNvPicPr>
          <p:nvPr/>
        </p:nvPicPr>
        <p:blipFill>
          <a:blip r:embed="rId2"/>
          <a:stretch>
            <a:fillRect/>
          </a:stretch>
        </p:blipFill>
        <p:spPr>
          <a:xfrm>
            <a:off x="3156468" y="2544322"/>
            <a:ext cx="5045944" cy="1769356"/>
          </a:xfrm>
          <a:prstGeom prst="rect">
            <a:avLst/>
          </a:prstGeom>
        </p:spPr>
      </p:pic>
    </p:spTree>
    <p:extLst>
      <p:ext uri="{BB962C8B-B14F-4D97-AF65-F5344CB8AC3E}">
        <p14:creationId xmlns:p14="http://schemas.microsoft.com/office/powerpoint/2010/main" val="2646230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3030488" y="2556186"/>
            <a:ext cx="6131024" cy="1143000"/>
          </a:xfrm>
        </p:spPr>
        <p:txBody>
          <a:bodyPr/>
          <a:lstStyle/>
          <a:p>
            <a:pPr algn="ctr"/>
            <a:r>
              <a:rPr lang="en-GB" sz="3200" dirty="0">
                <a:latin typeface="+mn-lt"/>
                <a:ea typeface="Calibri" panose="020F0502020204030204" pitchFamily="34" charset="0"/>
                <a:cs typeface="Times New Roman" panose="02020603050405020304" pitchFamily="18" charset="0"/>
              </a:rPr>
              <a:t>Science updates</a:t>
            </a:r>
            <a:endParaRPr lang="en-GB" dirty="0"/>
          </a:p>
        </p:txBody>
      </p:sp>
    </p:spTree>
    <p:extLst>
      <p:ext uri="{BB962C8B-B14F-4D97-AF65-F5344CB8AC3E}">
        <p14:creationId xmlns:p14="http://schemas.microsoft.com/office/powerpoint/2010/main" val="3561502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1851826" y="-128287"/>
            <a:ext cx="6131100" cy="1143000"/>
          </a:xfrm>
          <a:prstGeom prst="rect">
            <a:avLst/>
          </a:prstGeom>
          <a:noFill/>
          <a:ln>
            <a:noFill/>
          </a:ln>
        </p:spPr>
        <p:txBody>
          <a:bodyPr spcFirstLastPara="1" wrap="square" lIns="91425" tIns="45700" rIns="91425" bIns="45700" anchor="ctr" anchorCtr="0">
            <a:noAutofit/>
          </a:bodyPr>
          <a:lstStyle/>
          <a:p>
            <a:r>
              <a:rPr lang="en-GB" b="1"/>
              <a:t>Welcome</a:t>
            </a:r>
            <a:endParaRPr b="1"/>
          </a:p>
        </p:txBody>
      </p:sp>
      <p:pic>
        <p:nvPicPr>
          <p:cNvPr id="71" name="Google Shape;71;p2"/>
          <p:cNvPicPr preferRelativeResize="0"/>
          <p:nvPr/>
        </p:nvPicPr>
        <p:blipFill rotWithShape="1">
          <a:blip r:embed="rId3">
            <a:alphaModFix/>
          </a:blip>
          <a:srcRect l="6202" r="16841"/>
          <a:stretch/>
        </p:blipFill>
        <p:spPr>
          <a:xfrm>
            <a:off x="7092706" y="1951032"/>
            <a:ext cx="1223576" cy="1415150"/>
          </a:xfrm>
          <a:prstGeom prst="rect">
            <a:avLst/>
          </a:prstGeom>
          <a:noFill/>
          <a:ln>
            <a:noFill/>
          </a:ln>
        </p:spPr>
      </p:pic>
      <p:sp>
        <p:nvSpPr>
          <p:cNvPr id="72" name="Google Shape;72;p2"/>
          <p:cNvSpPr txBox="1"/>
          <p:nvPr/>
        </p:nvSpPr>
        <p:spPr>
          <a:xfrm>
            <a:off x="731275" y="745901"/>
            <a:ext cx="6131100" cy="5007623"/>
          </a:xfrm>
          <a:prstGeom prst="rect">
            <a:avLst/>
          </a:prstGeom>
          <a:noFill/>
          <a:ln>
            <a:noFill/>
          </a:ln>
        </p:spPr>
        <p:txBody>
          <a:bodyPr spcFirstLastPara="1" wrap="square" lIns="91425" tIns="91425" rIns="91425" bIns="91425" anchor="t" anchorCtr="0">
            <a:spAutoFit/>
          </a:bodyPr>
          <a:lstStyle/>
          <a:p>
            <a:pPr marL="361950" indent="-361950">
              <a:lnSpc>
                <a:spcPct val="70000"/>
              </a:lnSpc>
              <a:buClr>
                <a:srgbClr val="000000"/>
              </a:buClr>
              <a:buSzPts val="1100"/>
            </a:pPr>
            <a:endParaRPr lang="en-GB" sz="2300" kern="0" dirty="0">
              <a:solidFill>
                <a:srgbClr val="000000"/>
              </a:solidFill>
              <a:latin typeface="Arial"/>
              <a:ea typeface="Arial"/>
              <a:cs typeface="Arial"/>
              <a:sym typeface="Arial"/>
            </a:endParaRPr>
          </a:p>
          <a:p>
            <a:pPr marL="361950" indent="-361950">
              <a:lnSpc>
                <a:spcPct val="70000"/>
              </a:lnSpc>
              <a:buClr>
                <a:srgbClr val="000000"/>
              </a:buClr>
              <a:buSzPts val="1100"/>
            </a:pPr>
            <a:endParaRPr lang="en-GB" sz="2300" kern="0" dirty="0">
              <a:solidFill>
                <a:srgbClr val="000000"/>
              </a:solidFill>
              <a:latin typeface="Arial"/>
              <a:ea typeface="Arial"/>
              <a:cs typeface="Arial"/>
              <a:sym typeface="Arial"/>
            </a:endParaRPr>
          </a:p>
          <a:p>
            <a:pPr marL="361950" indent="-361950">
              <a:lnSpc>
                <a:spcPct val="70000"/>
              </a:lnSpc>
              <a:buClr>
                <a:srgbClr val="000000"/>
              </a:buClr>
              <a:buSzPts val="1100"/>
            </a:pPr>
            <a:r>
              <a:rPr lang="en-GB" sz="2300" kern="0" dirty="0">
                <a:solidFill>
                  <a:srgbClr val="000000"/>
                </a:solidFill>
                <a:latin typeface="Arial"/>
                <a:ea typeface="Arial"/>
                <a:cs typeface="Arial"/>
                <a:sym typeface="Arial"/>
              </a:rPr>
              <a:t>The HIAS Science Team:</a:t>
            </a:r>
            <a:endParaRPr sz="2300" kern="0" dirty="0">
              <a:solidFill>
                <a:srgbClr val="000000"/>
              </a:solidFill>
              <a:latin typeface="Arial"/>
              <a:ea typeface="Arial"/>
              <a:cs typeface="Arial"/>
              <a:sym typeface="Arial"/>
            </a:endParaRPr>
          </a:p>
          <a:p>
            <a:pPr marL="361950" indent="-361950">
              <a:lnSpc>
                <a:spcPct val="70000"/>
              </a:lnSpc>
              <a:buClr>
                <a:srgbClr val="000000"/>
              </a:buClr>
              <a:buSzPts val="1100"/>
            </a:pPr>
            <a:endParaRPr sz="2300" kern="0" dirty="0">
              <a:solidFill>
                <a:srgbClr val="000000"/>
              </a:solidFill>
              <a:latin typeface="Arial"/>
              <a:ea typeface="Arial"/>
              <a:cs typeface="Arial"/>
              <a:sym typeface="Arial"/>
            </a:endParaRPr>
          </a:p>
          <a:p>
            <a:pPr>
              <a:lnSpc>
                <a:spcPct val="70000"/>
              </a:lnSpc>
              <a:spcBef>
                <a:spcPts val="700"/>
              </a:spcBef>
              <a:buClr>
                <a:srgbClr val="000000"/>
              </a:buClr>
              <a:buSzPts val="1100"/>
            </a:pPr>
            <a:endParaRPr lang="en-GB" sz="2300" kern="0" dirty="0">
              <a:solidFill>
                <a:srgbClr val="000000"/>
              </a:solidFill>
              <a:latin typeface="Arial"/>
              <a:ea typeface="Arial"/>
              <a:cs typeface="Arial"/>
              <a:sym typeface="Arial"/>
            </a:endParaRPr>
          </a:p>
          <a:p>
            <a:pPr>
              <a:lnSpc>
                <a:spcPct val="70000"/>
              </a:lnSpc>
              <a:spcBef>
                <a:spcPts val="700"/>
              </a:spcBef>
              <a:buClr>
                <a:srgbClr val="000000"/>
              </a:buClr>
              <a:buSzPts val="1100"/>
            </a:pPr>
            <a:r>
              <a:rPr lang="en-GB" sz="2300" b="1" kern="0" dirty="0">
                <a:solidFill>
                  <a:srgbClr val="000000"/>
                </a:solidFill>
                <a:latin typeface="Arial"/>
                <a:ea typeface="Arial"/>
                <a:cs typeface="Arial"/>
                <a:sym typeface="Arial"/>
              </a:rPr>
              <a:t> Kevin Neil </a:t>
            </a:r>
          </a:p>
          <a:p>
            <a:pPr>
              <a:lnSpc>
                <a:spcPct val="70000"/>
              </a:lnSpc>
              <a:spcBef>
                <a:spcPts val="700"/>
              </a:spcBef>
              <a:buClr>
                <a:srgbClr val="000000"/>
              </a:buClr>
              <a:buSzPts val="1100"/>
            </a:pPr>
            <a:r>
              <a:rPr lang="en-GB" sz="2300" kern="0" dirty="0">
                <a:solidFill>
                  <a:srgbClr val="000000"/>
                </a:solidFill>
                <a:latin typeface="Arial"/>
                <a:ea typeface="Arial"/>
                <a:cs typeface="Arial"/>
                <a:sym typeface="Arial"/>
              </a:rPr>
              <a:t> (County Science Inspector/Adviser)</a:t>
            </a:r>
          </a:p>
          <a:p>
            <a:pPr>
              <a:lnSpc>
                <a:spcPct val="70000"/>
              </a:lnSpc>
              <a:spcBef>
                <a:spcPts val="700"/>
              </a:spcBef>
              <a:buClr>
                <a:srgbClr val="000000"/>
              </a:buClr>
              <a:buSzPts val="1100"/>
            </a:pPr>
            <a:r>
              <a:rPr lang="en-GB" sz="2300" kern="0" dirty="0">
                <a:solidFill>
                  <a:srgbClr val="000000"/>
                </a:solidFill>
                <a:latin typeface="Arial"/>
                <a:ea typeface="Arial"/>
                <a:cs typeface="Arial"/>
                <a:sym typeface="Arial"/>
              </a:rPr>
              <a:t> Radiation Protection Officer</a:t>
            </a:r>
            <a:endParaRPr sz="2300" kern="0" dirty="0">
              <a:solidFill>
                <a:srgbClr val="000000"/>
              </a:solidFill>
              <a:latin typeface="Arial"/>
              <a:ea typeface="Arial"/>
              <a:cs typeface="Arial"/>
              <a:sym typeface="Arial"/>
            </a:endParaRPr>
          </a:p>
          <a:p>
            <a:pPr>
              <a:lnSpc>
                <a:spcPct val="70000"/>
              </a:lnSpc>
              <a:spcBef>
                <a:spcPts val="700"/>
              </a:spcBef>
              <a:buClr>
                <a:srgbClr val="000000"/>
              </a:buClr>
              <a:buSzPts val="1100"/>
            </a:pPr>
            <a:r>
              <a:rPr lang="en-GB" sz="2300" kern="0" dirty="0">
                <a:solidFill>
                  <a:srgbClr val="000000"/>
                </a:solidFill>
                <a:latin typeface="Arial"/>
                <a:ea typeface="Arial"/>
                <a:cs typeface="Arial"/>
                <a:sym typeface="Arial"/>
              </a:rPr>
              <a:t> </a:t>
            </a:r>
            <a:r>
              <a:rPr lang="en-GB" sz="1683" u="sng" kern="0" dirty="0">
                <a:solidFill>
                  <a:srgbClr val="0000FF"/>
                </a:solidFill>
                <a:latin typeface="Arial"/>
                <a:ea typeface="Arial"/>
                <a:cs typeface="Arial"/>
                <a:sym typeface="Arial"/>
                <a:hlinkClick r:id="rId4"/>
              </a:rPr>
              <a:t>kevin.neil@hants.gov.uk</a:t>
            </a:r>
            <a:endParaRPr sz="1683" kern="0" dirty="0">
              <a:solidFill>
                <a:srgbClr val="888888"/>
              </a:solidFill>
              <a:latin typeface="Arial"/>
              <a:ea typeface="Arial"/>
              <a:cs typeface="Arial"/>
              <a:sym typeface="Arial"/>
            </a:endParaRPr>
          </a:p>
          <a:p>
            <a:pPr algn="ctr">
              <a:buClr>
                <a:srgbClr val="888888"/>
              </a:buClr>
              <a:buSzPts val="2800"/>
            </a:pPr>
            <a:endParaRPr sz="1683" kern="0" dirty="0">
              <a:solidFill>
                <a:srgbClr val="888888"/>
              </a:solidFill>
              <a:latin typeface="Arial"/>
              <a:ea typeface="Arial"/>
              <a:cs typeface="Arial"/>
              <a:sym typeface="Arial"/>
            </a:endParaRPr>
          </a:p>
          <a:p>
            <a:pPr algn="ctr">
              <a:buClr>
                <a:srgbClr val="888888"/>
              </a:buClr>
              <a:buSzPts val="2800"/>
            </a:pPr>
            <a:endParaRPr sz="2300" b="1" kern="0" dirty="0">
              <a:solidFill>
                <a:srgbClr val="000000"/>
              </a:solidFill>
              <a:latin typeface="Arial"/>
              <a:ea typeface="Arial"/>
              <a:cs typeface="Arial"/>
              <a:sym typeface="Arial"/>
            </a:endParaRPr>
          </a:p>
          <a:p>
            <a:pPr>
              <a:lnSpc>
                <a:spcPct val="70000"/>
              </a:lnSpc>
              <a:spcBef>
                <a:spcPts val="700"/>
              </a:spcBef>
              <a:buClr>
                <a:srgbClr val="000000"/>
              </a:buClr>
              <a:buSzPts val="1100"/>
            </a:pPr>
            <a:r>
              <a:rPr lang="en-GB" sz="2300" b="1" kern="0" dirty="0">
                <a:solidFill>
                  <a:srgbClr val="000000"/>
                </a:solidFill>
                <a:latin typeface="Arial"/>
                <a:ea typeface="Arial"/>
                <a:cs typeface="Arial"/>
                <a:sym typeface="Arial"/>
              </a:rPr>
              <a:t> Emma Cooper </a:t>
            </a:r>
            <a:br>
              <a:rPr lang="en-GB" sz="2300" kern="0" dirty="0">
                <a:solidFill>
                  <a:srgbClr val="000000"/>
                </a:solidFill>
                <a:latin typeface="Arial"/>
                <a:ea typeface="Arial"/>
                <a:cs typeface="Arial"/>
                <a:sym typeface="Arial"/>
              </a:rPr>
            </a:br>
            <a:r>
              <a:rPr lang="en-GB" sz="2300" kern="0" dirty="0">
                <a:solidFill>
                  <a:srgbClr val="000000"/>
                </a:solidFill>
                <a:latin typeface="Arial"/>
                <a:ea typeface="Arial"/>
                <a:cs typeface="Arial"/>
                <a:sym typeface="Arial"/>
              </a:rPr>
              <a:t>(General Inspector/Advisor for Science)</a:t>
            </a:r>
            <a:endParaRPr sz="2300" kern="0" dirty="0">
              <a:solidFill>
                <a:srgbClr val="000000"/>
              </a:solidFill>
              <a:latin typeface="Arial"/>
              <a:ea typeface="Arial"/>
              <a:cs typeface="Arial"/>
              <a:sym typeface="Arial"/>
            </a:endParaRPr>
          </a:p>
          <a:p>
            <a:pPr>
              <a:lnSpc>
                <a:spcPct val="70000"/>
              </a:lnSpc>
              <a:spcBef>
                <a:spcPts val="700"/>
              </a:spcBef>
              <a:buClr>
                <a:srgbClr val="000000"/>
              </a:buClr>
              <a:buSzPts val="1100"/>
            </a:pPr>
            <a:r>
              <a:rPr lang="en-GB" sz="1683" u="sng" kern="0" dirty="0">
                <a:solidFill>
                  <a:srgbClr val="0000FF"/>
                </a:solidFill>
                <a:latin typeface="Arial"/>
                <a:ea typeface="Arial"/>
                <a:cs typeface="Arial"/>
                <a:sym typeface="Arial"/>
                <a:hlinkClick r:id="rId5"/>
              </a:rPr>
              <a:t>emma.cooper3@hants.gov.uk</a:t>
            </a:r>
            <a:endParaRPr sz="2300" kern="0" dirty="0">
              <a:solidFill>
                <a:srgbClr val="000000"/>
              </a:solidFill>
              <a:latin typeface="Arial"/>
              <a:ea typeface="Arial"/>
              <a:cs typeface="Arial"/>
              <a:sym typeface="Arial"/>
            </a:endParaRPr>
          </a:p>
          <a:p>
            <a:pPr>
              <a:lnSpc>
                <a:spcPct val="70000"/>
              </a:lnSpc>
              <a:spcBef>
                <a:spcPts val="700"/>
              </a:spcBef>
              <a:buClr>
                <a:srgbClr val="000000"/>
              </a:buClr>
              <a:buSzPts val="1100"/>
            </a:pPr>
            <a:endParaRPr sz="2300" kern="0" dirty="0">
              <a:solidFill>
                <a:srgbClr val="000000"/>
              </a:solidFill>
              <a:latin typeface="Arial"/>
              <a:ea typeface="Arial"/>
              <a:cs typeface="Arial"/>
              <a:sym typeface="Arial"/>
            </a:endParaRPr>
          </a:p>
          <a:p>
            <a:pPr>
              <a:lnSpc>
                <a:spcPct val="70000"/>
              </a:lnSpc>
              <a:spcBef>
                <a:spcPts val="700"/>
              </a:spcBef>
              <a:buClr>
                <a:srgbClr val="000000"/>
              </a:buClr>
              <a:buSzPts val="1100"/>
            </a:pPr>
            <a:endParaRPr sz="2300" kern="0" dirty="0">
              <a:solidFill>
                <a:srgbClr val="000000"/>
              </a:solidFill>
              <a:latin typeface="Arial"/>
              <a:ea typeface="Arial"/>
              <a:cs typeface="Arial"/>
              <a:sym typeface="Arial"/>
            </a:endParaRPr>
          </a:p>
        </p:txBody>
      </p:sp>
      <p:pic>
        <p:nvPicPr>
          <p:cNvPr id="73" name="Google Shape;73;p2"/>
          <p:cNvPicPr preferRelativeResize="0"/>
          <p:nvPr/>
        </p:nvPicPr>
        <p:blipFill rotWithShape="1">
          <a:blip r:embed="rId6">
            <a:alphaModFix/>
          </a:blip>
          <a:srcRect r="4095"/>
          <a:stretch/>
        </p:blipFill>
        <p:spPr>
          <a:xfrm>
            <a:off x="7092708" y="3822286"/>
            <a:ext cx="1223575" cy="1415150"/>
          </a:xfrm>
          <a:prstGeom prst="rect">
            <a:avLst/>
          </a:prstGeom>
          <a:noFill/>
          <a:ln>
            <a:noFill/>
          </a:ln>
        </p:spPr>
      </p:pic>
    </p:spTree>
    <p:extLst>
      <p:ext uri="{BB962C8B-B14F-4D97-AF65-F5344CB8AC3E}">
        <p14:creationId xmlns:p14="http://schemas.microsoft.com/office/powerpoint/2010/main" val="1904515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BBBD-DA3B-72E5-9DE0-A8F5728388D7}"/>
              </a:ext>
            </a:extLst>
          </p:cNvPr>
          <p:cNvSpPr>
            <a:spLocks noGrp="1"/>
          </p:cNvSpPr>
          <p:nvPr>
            <p:ph type="title"/>
          </p:nvPr>
        </p:nvSpPr>
        <p:spPr/>
        <p:txBody>
          <a:bodyPr/>
          <a:lstStyle/>
          <a:p>
            <a:r>
              <a:rPr lang="en-GB" dirty="0" err="1"/>
              <a:t>Exampro</a:t>
            </a:r>
            <a:r>
              <a:rPr lang="en-GB" dirty="0"/>
              <a:t> on-screen</a:t>
            </a:r>
          </a:p>
        </p:txBody>
      </p:sp>
      <p:sp>
        <p:nvSpPr>
          <p:cNvPr id="3" name="Text Placeholder 2">
            <a:extLst>
              <a:ext uri="{FF2B5EF4-FFF2-40B4-BE49-F238E27FC236}">
                <a16:creationId xmlns:a16="http://schemas.microsoft.com/office/drawing/2014/main" id="{0C3100E1-97ED-B794-9A26-1417C515F4D4}"/>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C8AF4C0F-240C-EDA3-A7E7-CEABFB0551B2}"/>
              </a:ext>
            </a:extLst>
          </p:cNvPr>
          <p:cNvPicPr>
            <a:picLocks noChangeAspect="1"/>
          </p:cNvPicPr>
          <p:nvPr/>
        </p:nvPicPr>
        <p:blipFill>
          <a:blip r:embed="rId2"/>
          <a:stretch>
            <a:fillRect/>
          </a:stretch>
        </p:blipFill>
        <p:spPr>
          <a:xfrm>
            <a:off x="1515521" y="1399276"/>
            <a:ext cx="8693597" cy="5067560"/>
          </a:xfrm>
          <a:prstGeom prst="rect">
            <a:avLst/>
          </a:prstGeom>
        </p:spPr>
      </p:pic>
    </p:spTree>
    <p:extLst>
      <p:ext uri="{BB962C8B-B14F-4D97-AF65-F5344CB8AC3E}">
        <p14:creationId xmlns:p14="http://schemas.microsoft.com/office/powerpoint/2010/main" val="2069092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BBBD-DA3B-72E5-9DE0-A8F5728388D7}"/>
              </a:ext>
            </a:extLst>
          </p:cNvPr>
          <p:cNvSpPr>
            <a:spLocks noGrp="1"/>
          </p:cNvSpPr>
          <p:nvPr>
            <p:ph type="title"/>
          </p:nvPr>
        </p:nvSpPr>
        <p:spPr/>
        <p:txBody>
          <a:bodyPr/>
          <a:lstStyle/>
          <a:p>
            <a:r>
              <a:rPr lang="en-GB" dirty="0" err="1"/>
              <a:t>Exampro</a:t>
            </a:r>
            <a:r>
              <a:rPr lang="en-GB" dirty="0"/>
              <a:t> on-screen</a:t>
            </a:r>
          </a:p>
        </p:txBody>
      </p:sp>
      <p:sp>
        <p:nvSpPr>
          <p:cNvPr id="3" name="Text Placeholder 2">
            <a:extLst>
              <a:ext uri="{FF2B5EF4-FFF2-40B4-BE49-F238E27FC236}">
                <a16:creationId xmlns:a16="http://schemas.microsoft.com/office/drawing/2014/main" id="{0C3100E1-97ED-B794-9A26-1417C515F4D4}"/>
              </a:ext>
            </a:extLst>
          </p:cNvPr>
          <p:cNvSpPr>
            <a:spLocks noGrp="1"/>
          </p:cNvSpPr>
          <p:nvPr>
            <p:ph type="body" idx="1"/>
          </p:nvPr>
        </p:nvSpPr>
        <p:spPr/>
        <p:txBody>
          <a:bodyPr/>
          <a:lstStyle/>
          <a:p>
            <a:endParaRPr lang="en-GB" dirty="0"/>
          </a:p>
        </p:txBody>
      </p:sp>
      <p:pic>
        <p:nvPicPr>
          <p:cNvPr id="6" name="Picture 5">
            <a:extLst>
              <a:ext uri="{FF2B5EF4-FFF2-40B4-BE49-F238E27FC236}">
                <a16:creationId xmlns:a16="http://schemas.microsoft.com/office/drawing/2014/main" id="{0882365B-846F-EA2A-217D-12566BD2A978}"/>
              </a:ext>
            </a:extLst>
          </p:cNvPr>
          <p:cNvPicPr>
            <a:picLocks noChangeAspect="1"/>
          </p:cNvPicPr>
          <p:nvPr/>
        </p:nvPicPr>
        <p:blipFill>
          <a:blip r:embed="rId2"/>
          <a:stretch>
            <a:fillRect/>
          </a:stretch>
        </p:blipFill>
        <p:spPr>
          <a:xfrm>
            <a:off x="1749201" y="491974"/>
            <a:ext cx="8693597" cy="5874052"/>
          </a:xfrm>
          <a:prstGeom prst="rect">
            <a:avLst/>
          </a:prstGeom>
        </p:spPr>
      </p:pic>
    </p:spTree>
    <p:extLst>
      <p:ext uri="{BB962C8B-B14F-4D97-AF65-F5344CB8AC3E}">
        <p14:creationId xmlns:p14="http://schemas.microsoft.com/office/powerpoint/2010/main" val="317030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D467-36F3-8014-414A-D720FED38B71}"/>
              </a:ext>
            </a:extLst>
          </p:cNvPr>
          <p:cNvSpPr>
            <a:spLocks noGrp="1"/>
          </p:cNvSpPr>
          <p:nvPr>
            <p:ph type="title"/>
          </p:nvPr>
        </p:nvSpPr>
        <p:spPr/>
        <p:txBody>
          <a:bodyPr/>
          <a:lstStyle/>
          <a:p>
            <a:r>
              <a:rPr lang="en-GB" dirty="0"/>
              <a:t>Adam will be back next year</a:t>
            </a:r>
          </a:p>
        </p:txBody>
      </p:sp>
      <p:sp>
        <p:nvSpPr>
          <p:cNvPr id="3" name="Text Placeholder 2">
            <a:extLst>
              <a:ext uri="{FF2B5EF4-FFF2-40B4-BE49-F238E27FC236}">
                <a16:creationId xmlns:a16="http://schemas.microsoft.com/office/drawing/2014/main" id="{B62BC976-3302-E831-F8D9-BF63239CE1C3}"/>
              </a:ext>
            </a:extLst>
          </p:cNvPr>
          <p:cNvSpPr>
            <a:spLocks noGrp="1"/>
          </p:cNvSpPr>
          <p:nvPr>
            <p:ph type="body" idx="1"/>
          </p:nvPr>
        </p:nvSpPr>
        <p:spPr>
          <a:xfrm>
            <a:off x="0" y="1896512"/>
            <a:ext cx="10972800" cy="4032449"/>
          </a:xfrm>
        </p:spPr>
        <p:txBody>
          <a:bodyPr/>
          <a:lstStyle/>
          <a:p>
            <a:r>
              <a:rPr lang="en-GB" b="1" dirty="0"/>
              <a:t>Now bookable on the Learning Zone</a:t>
            </a:r>
          </a:p>
          <a:p>
            <a:pPr marL="50800" indent="0">
              <a:buNone/>
            </a:pPr>
            <a:r>
              <a:rPr lang="en-GB" dirty="0"/>
              <a:t>    Monday 24</a:t>
            </a:r>
            <a:r>
              <a:rPr lang="en-GB" baseline="30000" dirty="0"/>
              <a:t>th</a:t>
            </a:r>
            <a:r>
              <a:rPr lang="en-GB" dirty="0"/>
              <a:t> June 2024</a:t>
            </a:r>
          </a:p>
          <a:p>
            <a:endParaRPr lang="en-GB" dirty="0"/>
          </a:p>
          <a:p>
            <a:r>
              <a:rPr lang="en-GB" dirty="0"/>
              <a:t>More in depth focus on one </a:t>
            </a:r>
            <a:br>
              <a:rPr lang="en-GB" dirty="0"/>
            </a:br>
            <a:r>
              <a:rPr lang="en-GB" dirty="0"/>
              <a:t>or two areas </a:t>
            </a:r>
          </a:p>
        </p:txBody>
      </p:sp>
      <p:pic>
        <p:nvPicPr>
          <p:cNvPr id="4" name="Picture 3" descr="A person standing next to a white box&#10;&#10;Description automatically generated">
            <a:extLst>
              <a:ext uri="{FF2B5EF4-FFF2-40B4-BE49-F238E27FC236}">
                <a16:creationId xmlns:a16="http://schemas.microsoft.com/office/drawing/2014/main" id="{DE4F5535-B56C-7AA7-27B2-09CCAEBA5B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5152" y="1175068"/>
            <a:ext cx="4778085" cy="2172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group of people in a classroom&#10;&#10;Description automatically generated">
            <a:extLst>
              <a:ext uri="{FF2B5EF4-FFF2-40B4-BE49-F238E27FC236}">
                <a16:creationId xmlns:a16="http://schemas.microsoft.com/office/drawing/2014/main" id="{91B4D9E5-314D-9FDC-1A81-7FDC571D0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200" y="3707815"/>
            <a:ext cx="3977640" cy="2983230"/>
          </a:xfrm>
          <a:prstGeom prst="rect">
            <a:avLst/>
          </a:prstGeom>
        </p:spPr>
      </p:pic>
    </p:spTree>
    <p:extLst>
      <p:ext uri="{BB962C8B-B14F-4D97-AF65-F5344CB8AC3E}">
        <p14:creationId xmlns:p14="http://schemas.microsoft.com/office/powerpoint/2010/main" val="599893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1631-DF79-FDDA-DD67-444753B295D5}"/>
              </a:ext>
            </a:extLst>
          </p:cNvPr>
          <p:cNvSpPr>
            <a:spLocks noGrp="1"/>
          </p:cNvSpPr>
          <p:nvPr>
            <p:ph type="title"/>
          </p:nvPr>
        </p:nvSpPr>
        <p:spPr/>
        <p:txBody>
          <a:bodyPr/>
          <a:lstStyle/>
          <a:p>
            <a:r>
              <a:rPr lang="en-GB" dirty="0"/>
              <a:t>Powerful Science magazine</a:t>
            </a:r>
          </a:p>
        </p:txBody>
      </p:sp>
      <p:sp>
        <p:nvSpPr>
          <p:cNvPr id="3" name="Text Placeholder 2">
            <a:extLst>
              <a:ext uri="{FF2B5EF4-FFF2-40B4-BE49-F238E27FC236}">
                <a16:creationId xmlns:a16="http://schemas.microsoft.com/office/drawing/2014/main" id="{37148C29-5769-AA43-CFA7-21D46D6F26B8}"/>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CBFADB67-77A3-A4B0-561B-257219D963E9}"/>
              </a:ext>
            </a:extLst>
          </p:cNvPr>
          <p:cNvPicPr>
            <a:picLocks noChangeAspect="1"/>
          </p:cNvPicPr>
          <p:nvPr/>
        </p:nvPicPr>
        <p:blipFill>
          <a:blip r:embed="rId2"/>
          <a:stretch>
            <a:fillRect/>
          </a:stretch>
        </p:blipFill>
        <p:spPr>
          <a:xfrm>
            <a:off x="507705" y="1202555"/>
            <a:ext cx="3778444" cy="5245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976A093-C0F6-01EE-6946-FD91A0F3C153}"/>
              </a:ext>
            </a:extLst>
          </p:cNvPr>
          <p:cNvPicPr>
            <a:picLocks noChangeAspect="1"/>
          </p:cNvPicPr>
          <p:nvPr/>
        </p:nvPicPr>
        <p:blipFill>
          <a:blip r:embed="rId3"/>
          <a:stretch>
            <a:fillRect/>
          </a:stretch>
        </p:blipFill>
        <p:spPr>
          <a:xfrm>
            <a:off x="4714239" y="1411968"/>
            <a:ext cx="3759393" cy="5283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CCDB289-B4D6-8B26-84A1-3D2D39747ED9}"/>
              </a:ext>
            </a:extLst>
          </p:cNvPr>
          <p:cNvPicPr>
            <a:picLocks noChangeAspect="1"/>
          </p:cNvPicPr>
          <p:nvPr/>
        </p:nvPicPr>
        <p:blipFill>
          <a:blip r:embed="rId4"/>
          <a:stretch>
            <a:fillRect/>
          </a:stretch>
        </p:blipFill>
        <p:spPr>
          <a:xfrm>
            <a:off x="8257447" y="595956"/>
            <a:ext cx="3753043" cy="5353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5500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1631-DF79-FDDA-DD67-444753B295D5}"/>
              </a:ext>
            </a:extLst>
          </p:cNvPr>
          <p:cNvSpPr>
            <a:spLocks noGrp="1"/>
          </p:cNvSpPr>
          <p:nvPr>
            <p:ph type="title"/>
          </p:nvPr>
        </p:nvSpPr>
        <p:spPr/>
        <p:txBody>
          <a:bodyPr/>
          <a:lstStyle/>
          <a:p>
            <a:r>
              <a:rPr lang="en-GB" dirty="0"/>
              <a:t>Powerful Science magazine</a:t>
            </a:r>
          </a:p>
        </p:txBody>
      </p:sp>
      <p:sp>
        <p:nvSpPr>
          <p:cNvPr id="3" name="Text Placeholder 2">
            <a:extLst>
              <a:ext uri="{FF2B5EF4-FFF2-40B4-BE49-F238E27FC236}">
                <a16:creationId xmlns:a16="http://schemas.microsoft.com/office/drawing/2014/main" id="{37148C29-5769-AA43-CFA7-21D46D6F26B8}"/>
              </a:ext>
            </a:extLst>
          </p:cNvPr>
          <p:cNvSpPr>
            <a:spLocks noGrp="1"/>
          </p:cNvSpPr>
          <p:nvPr>
            <p:ph type="body" idx="1"/>
          </p:nvPr>
        </p:nvSpPr>
        <p:spPr>
          <a:xfrm>
            <a:off x="4277360" y="1916832"/>
            <a:ext cx="4175760" cy="4032449"/>
          </a:xfrm>
        </p:spPr>
        <p:txBody>
          <a:bodyPr/>
          <a:lstStyle/>
          <a:p>
            <a:r>
              <a:rPr lang="en-GB" dirty="0"/>
              <a:t>Autumn edition out now.</a:t>
            </a:r>
          </a:p>
          <a:p>
            <a:r>
              <a:rPr lang="en-GB" dirty="0"/>
              <a:t>Let me know if you have not received it if on this list </a:t>
            </a:r>
          </a:p>
        </p:txBody>
      </p:sp>
      <p:graphicFrame>
        <p:nvGraphicFramePr>
          <p:cNvPr id="4" name="Table 3">
            <a:extLst>
              <a:ext uri="{FF2B5EF4-FFF2-40B4-BE49-F238E27FC236}">
                <a16:creationId xmlns:a16="http://schemas.microsoft.com/office/drawing/2014/main" id="{DC631CBC-0E2A-A752-06AD-E1F67E7DB171}"/>
              </a:ext>
            </a:extLst>
          </p:cNvPr>
          <p:cNvGraphicFramePr>
            <a:graphicFrameLocks noGrp="1"/>
          </p:cNvGraphicFramePr>
          <p:nvPr>
            <p:extLst>
              <p:ext uri="{D42A27DB-BD31-4B8C-83A1-F6EECF244321}">
                <p14:modId xmlns:p14="http://schemas.microsoft.com/office/powerpoint/2010/main" val="226771016"/>
              </p:ext>
            </p:extLst>
          </p:nvPr>
        </p:nvGraphicFramePr>
        <p:xfrm>
          <a:off x="8784300" y="538809"/>
          <a:ext cx="3294673" cy="5942941"/>
        </p:xfrm>
        <a:graphic>
          <a:graphicData uri="http://schemas.openxmlformats.org/drawingml/2006/table">
            <a:tbl>
              <a:tblPr firstRow="1" firstCol="1" bandRow="1">
                <a:tableStyleId>{5C22544A-7EE6-4342-B048-85BDC9FD1C3A}</a:tableStyleId>
              </a:tblPr>
              <a:tblGrid>
                <a:gridCol w="3294673">
                  <a:extLst>
                    <a:ext uri="{9D8B030D-6E8A-4147-A177-3AD203B41FA5}">
                      <a16:colId xmlns:a16="http://schemas.microsoft.com/office/drawing/2014/main" val="1625289400"/>
                    </a:ext>
                  </a:extLst>
                </a:gridCol>
              </a:tblGrid>
              <a:tr h="528804">
                <a:tc>
                  <a:txBody>
                    <a:bodyPr/>
                    <a:lstStyle/>
                    <a:p>
                      <a:r>
                        <a:rPr lang="en-GB" sz="1100" dirty="0">
                          <a:effectLst/>
                        </a:rPr>
                        <a:t>Establishment Name</a:t>
                      </a:r>
                      <a:endParaRPr lang="en-GB" sz="1050" dirty="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3259226894"/>
                  </a:ext>
                </a:extLst>
              </a:tr>
              <a:tr h="194117">
                <a:tc>
                  <a:txBody>
                    <a:bodyPr/>
                    <a:lstStyle/>
                    <a:p>
                      <a:r>
                        <a:rPr lang="en-GB" sz="1100">
                          <a:effectLst/>
                        </a:rPr>
                        <a:t>Aldworth Science College</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2765869443"/>
                  </a:ext>
                </a:extLst>
              </a:tr>
              <a:tr h="194117">
                <a:tc>
                  <a:txBody>
                    <a:bodyPr/>
                    <a:lstStyle/>
                    <a:p>
                      <a:r>
                        <a:rPr lang="en-GB" sz="1100">
                          <a:effectLst/>
                        </a:rPr>
                        <a:t>Applemore College</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3209703531"/>
                  </a:ext>
                </a:extLst>
              </a:tr>
              <a:tr h="385557">
                <a:tc>
                  <a:txBody>
                    <a:bodyPr/>
                    <a:lstStyle/>
                    <a:p>
                      <a:r>
                        <a:rPr lang="en-GB" sz="1100">
                          <a:effectLst/>
                        </a:rPr>
                        <a:t>Brookfield Community School and Language</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1858928167"/>
                  </a:ext>
                </a:extLst>
              </a:tr>
              <a:tr h="194117">
                <a:tc>
                  <a:txBody>
                    <a:bodyPr/>
                    <a:lstStyle/>
                    <a:p>
                      <a:r>
                        <a:rPr lang="en-GB" sz="1100">
                          <a:effectLst/>
                        </a:rPr>
                        <a:t>Crestwood Community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1968212135"/>
                  </a:ext>
                </a:extLst>
              </a:tr>
              <a:tr h="194117">
                <a:tc>
                  <a:txBody>
                    <a:bodyPr/>
                    <a:lstStyle/>
                    <a:p>
                      <a:r>
                        <a:rPr lang="en-GB" sz="1100">
                          <a:effectLst/>
                        </a:rPr>
                        <a:t>Crookhorn College</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3085926825"/>
                  </a:ext>
                </a:extLst>
              </a:tr>
              <a:tr h="194117">
                <a:tc>
                  <a:txBody>
                    <a:bodyPr/>
                    <a:lstStyle/>
                    <a:p>
                      <a:r>
                        <a:rPr lang="en-GB" sz="1100">
                          <a:effectLst/>
                        </a:rPr>
                        <a:t>Fernhill College</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2995235292"/>
                  </a:ext>
                </a:extLst>
              </a:tr>
              <a:tr h="379003">
                <a:tc>
                  <a:txBody>
                    <a:bodyPr/>
                    <a:lstStyle/>
                    <a:p>
                      <a:r>
                        <a:rPr lang="en-GB" sz="1100">
                          <a:effectLst/>
                        </a:rPr>
                        <a:t>Hamble Community Sports College</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1087801114"/>
                  </a:ext>
                </a:extLst>
              </a:tr>
              <a:tr h="194117">
                <a:tc>
                  <a:txBody>
                    <a:bodyPr/>
                    <a:lstStyle/>
                    <a:p>
                      <a:r>
                        <a:rPr lang="en-GB" sz="1100">
                          <a:effectLst/>
                        </a:rPr>
                        <a:t>Harrow Way Community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1815600572"/>
                  </a:ext>
                </a:extLst>
              </a:tr>
              <a:tr h="194117">
                <a:tc>
                  <a:txBody>
                    <a:bodyPr/>
                    <a:lstStyle/>
                    <a:p>
                      <a:r>
                        <a:rPr lang="en-GB" sz="1100">
                          <a:effectLst/>
                        </a:rPr>
                        <a:t>Henry Beaufort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3967961869"/>
                  </a:ext>
                </a:extLst>
              </a:tr>
              <a:tr h="194117">
                <a:tc>
                  <a:txBody>
                    <a:bodyPr/>
                    <a:lstStyle/>
                    <a:p>
                      <a:r>
                        <a:rPr lang="en-GB" sz="1100">
                          <a:effectLst/>
                        </a:rPr>
                        <a:t>Horndean Technology College</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614824091"/>
                  </a:ext>
                </a:extLst>
              </a:tr>
              <a:tr h="194117">
                <a:tc>
                  <a:txBody>
                    <a:bodyPr/>
                    <a:lstStyle/>
                    <a:p>
                      <a:r>
                        <a:rPr lang="en-GB" sz="1100">
                          <a:effectLst/>
                        </a:rPr>
                        <a:t>Hounsdown Academy</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2930474757"/>
                  </a:ext>
                </a:extLst>
              </a:tr>
              <a:tr h="194117">
                <a:tc>
                  <a:txBody>
                    <a:bodyPr/>
                    <a:lstStyle/>
                    <a:p>
                      <a:r>
                        <a:rPr lang="en-GB" sz="1100">
                          <a:effectLst/>
                        </a:rPr>
                        <a:t>Kings'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797863721"/>
                  </a:ext>
                </a:extLst>
              </a:tr>
              <a:tr h="194117">
                <a:tc>
                  <a:txBody>
                    <a:bodyPr/>
                    <a:lstStyle/>
                    <a:p>
                      <a:r>
                        <a:rPr lang="en-GB" sz="1100">
                          <a:effectLst/>
                        </a:rPr>
                        <a:t>Park Community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3099598032"/>
                  </a:ext>
                </a:extLst>
              </a:tr>
              <a:tr h="194117">
                <a:tc>
                  <a:txBody>
                    <a:bodyPr/>
                    <a:lstStyle/>
                    <a:p>
                      <a:r>
                        <a:rPr lang="en-GB" sz="1100">
                          <a:effectLst/>
                        </a:rPr>
                        <a:t>Portchester Community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631326895"/>
                  </a:ext>
                </a:extLst>
              </a:tr>
              <a:tr h="194117">
                <a:tc>
                  <a:txBody>
                    <a:bodyPr/>
                    <a:lstStyle/>
                    <a:p>
                      <a:r>
                        <a:rPr lang="en-GB" sz="1100">
                          <a:effectLst/>
                        </a:rPr>
                        <a:t>Swanmore College of Technology</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3086084800"/>
                  </a:ext>
                </a:extLst>
              </a:tr>
              <a:tr h="194117">
                <a:tc>
                  <a:txBody>
                    <a:bodyPr/>
                    <a:lstStyle/>
                    <a:p>
                      <a:r>
                        <a:rPr lang="en-GB" sz="1100">
                          <a:effectLst/>
                        </a:rPr>
                        <a:t>Testbourne Community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2278436150"/>
                  </a:ext>
                </a:extLst>
              </a:tr>
              <a:tr h="194117">
                <a:tc>
                  <a:txBody>
                    <a:bodyPr/>
                    <a:lstStyle/>
                    <a:p>
                      <a:r>
                        <a:rPr lang="en-GB" sz="1100">
                          <a:effectLst/>
                        </a:rPr>
                        <a:t>The Hayling College</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538119890"/>
                  </a:ext>
                </a:extLst>
              </a:tr>
              <a:tr h="379003">
                <a:tc>
                  <a:txBody>
                    <a:bodyPr/>
                    <a:lstStyle/>
                    <a:p>
                      <a:r>
                        <a:rPr lang="en-GB" sz="1100">
                          <a:effectLst/>
                        </a:rPr>
                        <a:t>The Henry Cort Community College</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513897004"/>
                  </a:ext>
                </a:extLst>
              </a:tr>
              <a:tr h="194117">
                <a:tc>
                  <a:txBody>
                    <a:bodyPr/>
                    <a:lstStyle/>
                    <a:p>
                      <a:r>
                        <a:rPr lang="en-GB" sz="1100">
                          <a:effectLst/>
                        </a:rPr>
                        <a:t>The Mountbatten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632841707"/>
                  </a:ext>
                </a:extLst>
              </a:tr>
              <a:tr h="194117">
                <a:tc>
                  <a:txBody>
                    <a:bodyPr/>
                    <a:lstStyle/>
                    <a:p>
                      <a:r>
                        <a:rPr lang="en-GB" sz="1100">
                          <a:effectLst/>
                        </a:rPr>
                        <a:t>The Toynbee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927703566"/>
                  </a:ext>
                </a:extLst>
              </a:tr>
              <a:tr h="194117">
                <a:tc>
                  <a:txBody>
                    <a:bodyPr/>
                    <a:lstStyle/>
                    <a:p>
                      <a:r>
                        <a:rPr lang="en-GB" sz="1100">
                          <a:effectLst/>
                        </a:rPr>
                        <a:t>The Vyne Community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572882853"/>
                  </a:ext>
                </a:extLst>
              </a:tr>
              <a:tr h="194117">
                <a:tc>
                  <a:txBody>
                    <a:bodyPr/>
                    <a:lstStyle/>
                    <a:p>
                      <a:r>
                        <a:rPr lang="en-GB" sz="1100">
                          <a:effectLst/>
                        </a:rPr>
                        <a:t>The Wavell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145664890"/>
                  </a:ext>
                </a:extLst>
              </a:tr>
              <a:tr h="194117">
                <a:tc>
                  <a:txBody>
                    <a:bodyPr/>
                    <a:lstStyle/>
                    <a:p>
                      <a:r>
                        <a:rPr lang="en-GB" sz="1100">
                          <a:effectLst/>
                        </a:rPr>
                        <a:t>Thornden School</a:t>
                      </a:r>
                      <a:endParaRPr lang="en-GB" sz="105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2553242210"/>
                  </a:ext>
                </a:extLst>
              </a:tr>
              <a:tr h="194117">
                <a:tc>
                  <a:txBody>
                    <a:bodyPr/>
                    <a:lstStyle/>
                    <a:p>
                      <a:r>
                        <a:rPr lang="en-GB" sz="1100" dirty="0" err="1">
                          <a:effectLst/>
                        </a:rPr>
                        <a:t>Warblington</a:t>
                      </a:r>
                      <a:r>
                        <a:rPr lang="en-GB" sz="1100" dirty="0">
                          <a:effectLst/>
                        </a:rPr>
                        <a:t> School</a:t>
                      </a:r>
                      <a:endParaRPr lang="en-GB" sz="1050" dirty="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138576649"/>
                  </a:ext>
                </a:extLst>
              </a:tr>
              <a:tr h="194117">
                <a:tc>
                  <a:txBody>
                    <a:bodyPr/>
                    <a:lstStyle/>
                    <a:p>
                      <a:r>
                        <a:rPr lang="en-GB" sz="1100" dirty="0" err="1">
                          <a:effectLst/>
                        </a:rPr>
                        <a:t>Wildern</a:t>
                      </a:r>
                      <a:r>
                        <a:rPr lang="en-GB" sz="1100" dirty="0">
                          <a:effectLst/>
                        </a:rPr>
                        <a:t> School</a:t>
                      </a:r>
                      <a:endParaRPr lang="en-GB" sz="1050" dirty="0">
                        <a:effectLst/>
                        <a:latin typeface="Calibri" panose="020F0502020204030204" pitchFamily="34" charset="0"/>
                        <a:ea typeface="Calibri" panose="020F0502020204030204" pitchFamily="34" charset="0"/>
                      </a:endParaRPr>
                    </a:p>
                  </a:txBody>
                  <a:tcPr marL="52325" marR="52325" marT="0" marB="0"/>
                </a:tc>
                <a:extLst>
                  <a:ext uri="{0D108BD9-81ED-4DB2-BD59-A6C34878D82A}">
                    <a16:rowId xmlns:a16="http://schemas.microsoft.com/office/drawing/2014/main" val="2875436989"/>
                  </a:ext>
                </a:extLst>
              </a:tr>
            </a:tbl>
          </a:graphicData>
        </a:graphic>
      </p:graphicFrame>
      <p:pic>
        <p:nvPicPr>
          <p:cNvPr id="7" name="Picture 6">
            <a:extLst>
              <a:ext uri="{FF2B5EF4-FFF2-40B4-BE49-F238E27FC236}">
                <a16:creationId xmlns:a16="http://schemas.microsoft.com/office/drawing/2014/main" id="{A33B3865-0B79-E012-AA17-39401CF6974B}"/>
              </a:ext>
            </a:extLst>
          </p:cNvPr>
          <p:cNvPicPr>
            <a:picLocks noChangeAspect="1"/>
          </p:cNvPicPr>
          <p:nvPr/>
        </p:nvPicPr>
        <p:blipFill>
          <a:blip r:embed="rId2"/>
          <a:stretch>
            <a:fillRect/>
          </a:stretch>
        </p:blipFill>
        <p:spPr>
          <a:xfrm>
            <a:off x="517967" y="1301608"/>
            <a:ext cx="3759393" cy="5296172"/>
          </a:xfrm>
          <a:prstGeom prst="rect">
            <a:avLst/>
          </a:prstGeom>
        </p:spPr>
      </p:pic>
    </p:spTree>
    <p:extLst>
      <p:ext uri="{BB962C8B-B14F-4D97-AF65-F5344CB8AC3E}">
        <p14:creationId xmlns:p14="http://schemas.microsoft.com/office/powerpoint/2010/main" val="365056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E0B9-3536-B215-1442-54F9B8CD0D90}"/>
              </a:ext>
            </a:extLst>
          </p:cNvPr>
          <p:cNvSpPr>
            <a:spLocks noGrp="1"/>
          </p:cNvSpPr>
          <p:nvPr>
            <p:ph type="title"/>
          </p:nvPr>
        </p:nvSpPr>
        <p:spPr/>
        <p:txBody>
          <a:bodyPr/>
          <a:lstStyle/>
          <a:p>
            <a:r>
              <a:rPr lang="en-GB" dirty="0"/>
              <a:t>RPO update</a:t>
            </a:r>
          </a:p>
        </p:txBody>
      </p:sp>
      <p:sp>
        <p:nvSpPr>
          <p:cNvPr id="3" name="Text Placeholder 2">
            <a:extLst>
              <a:ext uri="{FF2B5EF4-FFF2-40B4-BE49-F238E27FC236}">
                <a16:creationId xmlns:a16="http://schemas.microsoft.com/office/drawing/2014/main" id="{E0FDFCAB-A2CC-6569-E9C5-E18611B58C2E}"/>
              </a:ext>
            </a:extLst>
          </p:cNvPr>
          <p:cNvSpPr>
            <a:spLocks noGrp="1"/>
          </p:cNvSpPr>
          <p:nvPr>
            <p:ph type="body" idx="1"/>
          </p:nvPr>
        </p:nvSpPr>
        <p:spPr>
          <a:xfrm>
            <a:off x="609599" y="1530752"/>
            <a:ext cx="10972800" cy="4392528"/>
          </a:xfrm>
        </p:spPr>
        <p:txBody>
          <a:bodyPr>
            <a:normAutofit lnSpcReduction="10000"/>
          </a:bodyPr>
          <a:lstStyle/>
          <a:p>
            <a:r>
              <a:rPr lang="en-GB" dirty="0"/>
              <a:t>New L93 document coming in January 2024. </a:t>
            </a:r>
            <a:br>
              <a:rPr lang="en-GB" dirty="0"/>
            </a:br>
            <a:r>
              <a:rPr lang="en-GB" dirty="0"/>
              <a:t>Make sure you, your RPS, and the Technician review the changes and take appropriate actions.</a:t>
            </a:r>
          </a:p>
          <a:p>
            <a:pPr marL="50800" indent="0">
              <a:buNone/>
            </a:pPr>
            <a:endParaRPr lang="en-GB" dirty="0"/>
          </a:p>
          <a:p>
            <a:r>
              <a:rPr lang="en-GB" dirty="0"/>
              <a:t>Biggest change  is </a:t>
            </a:r>
            <a:r>
              <a:rPr lang="en-GB" b="1" dirty="0"/>
              <a:t>Radium cup sources </a:t>
            </a:r>
            <a:r>
              <a:rPr lang="en-GB" dirty="0"/>
              <a:t>are being </a:t>
            </a:r>
            <a:r>
              <a:rPr lang="en-GB" dirty="0">
                <a:solidFill>
                  <a:schemeClr val="accent6">
                    <a:lumMod val="50000"/>
                  </a:schemeClr>
                </a:solidFill>
              </a:rPr>
              <a:t>Brown banded -------------- </a:t>
            </a:r>
            <a:br>
              <a:rPr lang="en-GB" dirty="0">
                <a:solidFill>
                  <a:schemeClr val="accent6">
                    <a:lumMod val="50000"/>
                  </a:schemeClr>
                </a:solidFill>
              </a:rPr>
            </a:br>
            <a:r>
              <a:rPr lang="en-GB" dirty="0"/>
              <a:t>which means their continued use should be reviewed very carefully. Any discolouration or flaking will require immediate disposal. They will have a separate risk assessment from the other cup sources.</a:t>
            </a:r>
          </a:p>
        </p:txBody>
      </p:sp>
    </p:spTree>
    <p:extLst>
      <p:ext uri="{BB962C8B-B14F-4D97-AF65-F5344CB8AC3E}">
        <p14:creationId xmlns:p14="http://schemas.microsoft.com/office/powerpoint/2010/main" val="295364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E0B9-3536-B215-1442-54F9B8CD0D90}"/>
              </a:ext>
            </a:extLst>
          </p:cNvPr>
          <p:cNvSpPr>
            <a:spLocks noGrp="1"/>
          </p:cNvSpPr>
          <p:nvPr>
            <p:ph type="title"/>
          </p:nvPr>
        </p:nvSpPr>
        <p:spPr/>
        <p:txBody>
          <a:bodyPr/>
          <a:lstStyle/>
          <a:p>
            <a:r>
              <a:rPr lang="en-GB" dirty="0"/>
              <a:t>RPO update</a:t>
            </a:r>
          </a:p>
        </p:txBody>
      </p:sp>
      <p:sp>
        <p:nvSpPr>
          <p:cNvPr id="3" name="Text Placeholder 2">
            <a:extLst>
              <a:ext uri="{FF2B5EF4-FFF2-40B4-BE49-F238E27FC236}">
                <a16:creationId xmlns:a16="http://schemas.microsoft.com/office/drawing/2014/main" id="{E0FDFCAB-A2CC-6569-E9C5-E18611B58C2E}"/>
              </a:ext>
            </a:extLst>
          </p:cNvPr>
          <p:cNvSpPr>
            <a:spLocks noGrp="1"/>
          </p:cNvSpPr>
          <p:nvPr>
            <p:ph type="body" idx="1"/>
          </p:nvPr>
        </p:nvSpPr>
        <p:spPr/>
        <p:txBody>
          <a:bodyPr>
            <a:normAutofit lnSpcReduction="10000"/>
          </a:bodyPr>
          <a:lstStyle/>
          <a:p>
            <a:r>
              <a:rPr lang="en-GB" dirty="0"/>
              <a:t>Local Authority School visits begin in January 2024. You will be contacted by my support assistant Jackie Gerry to book in a visit of around 1 hour to inspect your paperwork and storage and quality of sources. </a:t>
            </a:r>
          </a:p>
          <a:p>
            <a:endParaRPr lang="en-GB" dirty="0"/>
          </a:p>
          <a:p>
            <a:r>
              <a:rPr lang="en-GB" dirty="0"/>
              <a:t>Based upon what I find an allocated revisit of between 3 months to two years will be provided. </a:t>
            </a:r>
          </a:p>
          <a:p>
            <a:endParaRPr lang="en-GB" dirty="0"/>
          </a:p>
          <a:p>
            <a:r>
              <a:rPr lang="en-GB" dirty="0"/>
              <a:t>Academies et al, will continue as normal. </a:t>
            </a:r>
          </a:p>
        </p:txBody>
      </p:sp>
    </p:spTree>
    <p:extLst>
      <p:ext uri="{BB962C8B-B14F-4D97-AF65-F5344CB8AC3E}">
        <p14:creationId xmlns:p14="http://schemas.microsoft.com/office/powerpoint/2010/main" val="292934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E0B9-3536-B215-1442-54F9B8CD0D90}"/>
              </a:ext>
            </a:extLst>
          </p:cNvPr>
          <p:cNvSpPr>
            <a:spLocks noGrp="1"/>
          </p:cNvSpPr>
          <p:nvPr>
            <p:ph type="title"/>
          </p:nvPr>
        </p:nvSpPr>
        <p:spPr/>
        <p:txBody>
          <a:bodyPr/>
          <a:lstStyle/>
          <a:p>
            <a:r>
              <a:rPr lang="en-GB" dirty="0"/>
              <a:t>RPO update</a:t>
            </a:r>
          </a:p>
        </p:txBody>
      </p:sp>
      <p:sp>
        <p:nvSpPr>
          <p:cNvPr id="3" name="Text Placeholder 2">
            <a:extLst>
              <a:ext uri="{FF2B5EF4-FFF2-40B4-BE49-F238E27FC236}">
                <a16:creationId xmlns:a16="http://schemas.microsoft.com/office/drawing/2014/main" id="{E0FDFCAB-A2CC-6569-E9C5-E18611B58C2E}"/>
              </a:ext>
            </a:extLst>
          </p:cNvPr>
          <p:cNvSpPr>
            <a:spLocks noGrp="1"/>
          </p:cNvSpPr>
          <p:nvPr>
            <p:ph type="body" idx="1"/>
          </p:nvPr>
        </p:nvSpPr>
        <p:spPr>
          <a:xfrm>
            <a:off x="609600" y="1987952"/>
            <a:ext cx="10972800" cy="4032449"/>
          </a:xfrm>
        </p:spPr>
        <p:txBody>
          <a:bodyPr>
            <a:normAutofit/>
          </a:bodyPr>
          <a:lstStyle/>
          <a:p>
            <a:r>
              <a:rPr lang="en-GB" dirty="0"/>
              <a:t>Some Schools have not completed the registration form or submitted the required Form 1 which was sent out in March.</a:t>
            </a:r>
            <a:br>
              <a:rPr lang="en-GB" dirty="0"/>
            </a:br>
            <a:br>
              <a:rPr lang="en-GB" dirty="0"/>
            </a:br>
            <a:endParaRPr lang="en-GB" dirty="0"/>
          </a:p>
          <a:p>
            <a:r>
              <a:rPr lang="en-GB" dirty="0"/>
              <a:t>If you are on this list, can you use the QR code to do this ASAP in preparation for visits.</a:t>
            </a:r>
          </a:p>
        </p:txBody>
      </p:sp>
    </p:spTree>
    <p:extLst>
      <p:ext uri="{BB962C8B-B14F-4D97-AF65-F5344CB8AC3E}">
        <p14:creationId xmlns:p14="http://schemas.microsoft.com/office/powerpoint/2010/main" val="40460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E0B9-3536-B215-1442-54F9B8CD0D90}"/>
              </a:ext>
            </a:extLst>
          </p:cNvPr>
          <p:cNvSpPr>
            <a:spLocks noGrp="1"/>
          </p:cNvSpPr>
          <p:nvPr>
            <p:ph type="title"/>
          </p:nvPr>
        </p:nvSpPr>
        <p:spPr/>
        <p:txBody>
          <a:bodyPr/>
          <a:lstStyle/>
          <a:p>
            <a:r>
              <a:rPr lang="en-GB" dirty="0"/>
              <a:t>RPO update</a:t>
            </a:r>
          </a:p>
        </p:txBody>
      </p:sp>
      <p:sp>
        <p:nvSpPr>
          <p:cNvPr id="3" name="Text Placeholder 2">
            <a:extLst>
              <a:ext uri="{FF2B5EF4-FFF2-40B4-BE49-F238E27FC236}">
                <a16:creationId xmlns:a16="http://schemas.microsoft.com/office/drawing/2014/main" id="{E0FDFCAB-A2CC-6569-E9C5-E18611B58C2E}"/>
              </a:ext>
            </a:extLst>
          </p:cNvPr>
          <p:cNvSpPr>
            <a:spLocks noGrp="1"/>
          </p:cNvSpPr>
          <p:nvPr>
            <p:ph type="body" idx="1"/>
          </p:nvPr>
        </p:nvSpPr>
        <p:spPr>
          <a:xfrm>
            <a:off x="609600" y="1987952"/>
            <a:ext cx="10972800" cy="4032449"/>
          </a:xfrm>
        </p:spPr>
        <p:txBody>
          <a:bodyPr>
            <a:normAutofit/>
          </a:bodyPr>
          <a:lstStyle/>
          <a:p>
            <a:r>
              <a:rPr lang="en-GB" dirty="0"/>
              <a:t>Some Schools have not completed the registration form or submitted the required Form 1 which was sent out in March.</a:t>
            </a:r>
          </a:p>
          <a:p>
            <a:r>
              <a:rPr lang="en-GB" dirty="0"/>
              <a:t>If you are on this list can you use the QR code to do this ASAP in preparation for visits.</a:t>
            </a:r>
          </a:p>
        </p:txBody>
      </p:sp>
      <p:pic>
        <p:nvPicPr>
          <p:cNvPr id="7" name="Picture 6">
            <a:extLst>
              <a:ext uri="{FF2B5EF4-FFF2-40B4-BE49-F238E27FC236}">
                <a16:creationId xmlns:a16="http://schemas.microsoft.com/office/drawing/2014/main" id="{2F7AC890-D637-DB55-867D-96B437BCD288}"/>
              </a:ext>
            </a:extLst>
          </p:cNvPr>
          <p:cNvPicPr>
            <a:picLocks noChangeAspect="1"/>
          </p:cNvPicPr>
          <p:nvPr/>
        </p:nvPicPr>
        <p:blipFill>
          <a:blip r:embed="rId2"/>
          <a:stretch>
            <a:fillRect/>
          </a:stretch>
        </p:blipFill>
        <p:spPr>
          <a:xfrm>
            <a:off x="373421" y="2116852"/>
            <a:ext cx="11445158" cy="3154096"/>
          </a:xfrm>
          <a:prstGeom prst="rect">
            <a:avLst/>
          </a:prstGeom>
        </p:spPr>
      </p:pic>
      <p:sp>
        <p:nvSpPr>
          <p:cNvPr id="8" name="TextBox 7">
            <a:extLst>
              <a:ext uri="{FF2B5EF4-FFF2-40B4-BE49-F238E27FC236}">
                <a16:creationId xmlns:a16="http://schemas.microsoft.com/office/drawing/2014/main" id="{D38F3FAD-0961-6259-160F-23A6D1C3DC58}"/>
              </a:ext>
            </a:extLst>
          </p:cNvPr>
          <p:cNvSpPr txBox="1"/>
          <p:nvPr/>
        </p:nvSpPr>
        <p:spPr>
          <a:xfrm>
            <a:off x="7508240" y="1737164"/>
            <a:ext cx="1409741" cy="369332"/>
          </a:xfrm>
          <a:prstGeom prst="rect">
            <a:avLst/>
          </a:prstGeom>
          <a:noFill/>
        </p:spPr>
        <p:txBody>
          <a:bodyPr wrap="square" rtlCol="0">
            <a:spAutoFit/>
          </a:bodyPr>
          <a:lstStyle/>
          <a:p>
            <a:pPr algn="ctr"/>
            <a:r>
              <a:rPr lang="en-GB" b="1" dirty="0"/>
              <a:t>Registered</a:t>
            </a:r>
          </a:p>
        </p:txBody>
      </p:sp>
      <p:sp>
        <p:nvSpPr>
          <p:cNvPr id="9" name="TextBox 8">
            <a:extLst>
              <a:ext uri="{FF2B5EF4-FFF2-40B4-BE49-F238E27FC236}">
                <a16:creationId xmlns:a16="http://schemas.microsoft.com/office/drawing/2014/main" id="{B3CB9D44-27EA-0501-FAD6-5B7B4336C8A5}"/>
              </a:ext>
            </a:extLst>
          </p:cNvPr>
          <p:cNvSpPr txBox="1"/>
          <p:nvPr/>
        </p:nvSpPr>
        <p:spPr>
          <a:xfrm>
            <a:off x="8980190" y="1737164"/>
            <a:ext cx="1270000" cy="369332"/>
          </a:xfrm>
          <a:prstGeom prst="rect">
            <a:avLst/>
          </a:prstGeom>
          <a:noFill/>
        </p:spPr>
        <p:txBody>
          <a:bodyPr wrap="square" rtlCol="0">
            <a:spAutoFit/>
          </a:bodyPr>
          <a:lstStyle/>
          <a:p>
            <a:pPr algn="ctr"/>
            <a:r>
              <a:rPr lang="en-GB" b="1" dirty="0"/>
              <a:t>FORM 1</a:t>
            </a:r>
          </a:p>
        </p:txBody>
      </p:sp>
    </p:spTree>
    <p:extLst>
      <p:ext uri="{BB962C8B-B14F-4D97-AF65-F5344CB8AC3E}">
        <p14:creationId xmlns:p14="http://schemas.microsoft.com/office/powerpoint/2010/main" val="869382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E0B9-3536-B215-1442-54F9B8CD0D90}"/>
              </a:ext>
            </a:extLst>
          </p:cNvPr>
          <p:cNvSpPr>
            <a:spLocks noGrp="1"/>
          </p:cNvSpPr>
          <p:nvPr>
            <p:ph type="title"/>
          </p:nvPr>
        </p:nvSpPr>
        <p:spPr/>
        <p:txBody>
          <a:bodyPr/>
          <a:lstStyle/>
          <a:p>
            <a:r>
              <a:rPr lang="en-GB" dirty="0"/>
              <a:t>RPO update</a:t>
            </a:r>
          </a:p>
        </p:txBody>
      </p:sp>
      <p:sp>
        <p:nvSpPr>
          <p:cNvPr id="3" name="Text Placeholder 2">
            <a:extLst>
              <a:ext uri="{FF2B5EF4-FFF2-40B4-BE49-F238E27FC236}">
                <a16:creationId xmlns:a16="http://schemas.microsoft.com/office/drawing/2014/main" id="{E0FDFCAB-A2CC-6569-E9C5-E18611B58C2E}"/>
              </a:ext>
            </a:extLst>
          </p:cNvPr>
          <p:cNvSpPr>
            <a:spLocks noGrp="1"/>
          </p:cNvSpPr>
          <p:nvPr>
            <p:ph type="body" idx="1"/>
          </p:nvPr>
        </p:nvSpPr>
        <p:spPr>
          <a:xfrm>
            <a:off x="609600" y="1987952"/>
            <a:ext cx="10972800" cy="4032449"/>
          </a:xfrm>
        </p:spPr>
        <p:txBody>
          <a:bodyPr>
            <a:normAutofit/>
          </a:bodyPr>
          <a:lstStyle/>
          <a:p>
            <a:r>
              <a:rPr lang="en-GB" dirty="0"/>
              <a:t>Some Schools have not completed the registration form or submitted the required Form 1 which was sent out in March.</a:t>
            </a:r>
          </a:p>
          <a:p>
            <a:r>
              <a:rPr lang="en-GB" dirty="0"/>
              <a:t>If you are on this list can you use the QR code to do this ASAP in preparation for visits.</a:t>
            </a:r>
          </a:p>
        </p:txBody>
      </p:sp>
      <p:pic>
        <p:nvPicPr>
          <p:cNvPr id="5" name="Picture 4">
            <a:extLst>
              <a:ext uri="{FF2B5EF4-FFF2-40B4-BE49-F238E27FC236}">
                <a16:creationId xmlns:a16="http://schemas.microsoft.com/office/drawing/2014/main" id="{8760B1FB-125C-8E56-0422-BEB4A3793320}"/>
              </a:ext>
            </a:extLst>
          </p:cNvPr>
          <p:cNvPicPr>
            <a:picLocks noChangeAspect="1"/>
          </p:cNvPicPr>
          <p:nvPr/>
        </p:nvPicPr>
        <p:blipFill>
          <a:blip r:embed="rId2"/>
          <a:stretch>
            <a:fillRect/>
          </a:stretch>
        </p:blipFill>
        <p:spPr>
          <a:xfrm>
            <a:off x="872013" y="448235"/>
            <a:ext cx="5955022" cy="5961530"/>
          </a:xfrm>
          <a:prstGeom prst="rect">
            <a:avLst/>
          </a:prstGeom>
        </p:spPr>
      </p:pic>
      <p:sp>
        <p:nvSpPr>
          <p:cNvPr id="4" name="TextBox 3">
            <a:extLst>
              <a:ext uri="{FF2B5EF4-FFF2-40B4-BE49-F238E27FC236}">
                <a16:creationId xmlns:a16="http://schemas.microsoft.com/office/drawing/2014/main" id="{00907B6E-99D8-622F-1404-9128A98817A8}"/>
              </a:ext>
            </a:extLst>
          </p:cNvPr>
          <p:cNvSpPr txBox="1"/>
          <p:nvPr/>
        </p:nvSpPr>
        <p:spPr>
          <a:xfrm>
            <a:off x="7362334" y="4572000"/>
            <a:ext cx="4220066" cy="369332"/>
          </a:xfrm>
          <a:prstGeom prst="rect">
            <a:avLst/>
          </a:prstGeom>
          <a:noFill/>
        </p:spPr>
        <p:txBody>
          <a:bodyPr wrap="none" rtlCol="0">
            <a:spAutoFit/>
          </a:bodyPr>
          <a:lstStyle/>
          <a:p>
            <a:r>
              <a:rPr lang="en-GB" sz="1800" u="sng" dirty="0">
                <a:solidFill>
                  <a:srgbClr val="0563C1"/>
                </a:solidFill>
                <a:effectLst/>
                <a:latin typeface="Arial" panose="020B0604020202020204" pitchFamily="34" charset="0"/>
                <a:ea typeface="Calibri" panose="020F0502020204030204" pitchFamily="34" charset="0"/>
                <a:hlinkClick r:id="rId3"/>
              </a:rPr>
              <a:t>https://forms.office.com/e/4xnrZYZWNg</a:t>
            </a:r>
            <a:endParaRPr lang="en-GB" dirty="0"/>
          </a:p>
        </p:txBody>
      </p:sp>
    </p:spTree>
    <p:extLst>
      <p:ext uri="{BB962C8B-B14F-4D97-AF65-F5344CB8AC3E}">
        <p14:creationId xmlns:p14="http://schemas.microsoft.com/office/powerpoint/2010/main" val="3411581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witter rebrands as X with &quot;art deco&quot; logo">
            <a:extLst>
              <a:ext uri="{FF2B5EF4-FFF2-40B4-BE49-F238E27FC236}">
                <a16:creationId xmlns:a16="http://schemas.microsoft.com/office/drawing/2014/main" id="{F31C0040-709F-1545-EB91-3ACC14272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A8E3E1-41A1-9D7D-13EE-C499F71685BC}"/>
              </a:ext>
            </a:extLst>
          </p:cNvPr>
          <p:cNvSpPr>
            <a:spLocks noGrp="1"/>
          </p:cNvSpPr>
          <p:nvPr>
            <p:ph type="title"/>
          </p:nvPr>
        </p:nvSpPr>
        <p:spPr/>
        <p:txBody>
          <a:bodyPr/>
          <a:lstStyle/>
          <a:p>
            <a:r>
              <a:rPr lang="en-GB" dirty="0"/>
              <a:t>HIAS on Twitter</a:t>
            </a:r>
          </a:p>
        </p:txBody>
      </p:sp>
      <p:sp>
        <p:nvSpPr>
          <p:cNvPr id="3" name="Text Placeholder 2">
            <a:extLst>
              <a:ext uri="{FF2B5EF4-FFF2-40B4-BE49-F238E27FC236}">
                <a16:creationId xmlns:a16="http://schemas.microsoft.com/office/drawing/2014/main" id="{5A2E46DF-E919-AE8A-A6C3-DEDCAEC53BD6}"/>
              </a:ext>
            </a:extLst>
          </p:cNvPr>
          <p:cNvSpPr>
            <a:spLocks noGrp="1"/>
          </p:cNvSpPr>
          <p:nvPr>
            <p:ph type="body" idx="1"/>
          </p:nvPr>
        </p:nvSpPr>
        <p:spPr>
          <a:xfrm>
            <a:off x="335280" y="1317392"/>
            <a:ext cx="10972800" cy="4032449"/>
          </a:xfrm>
        </p:spPr>
        <p:txBody>
          <a:bodyPr/>
          <a:lstStyle/>
          <a:p>
            <a:r>
              <a:rPr lang="en-GB" dirty="0">
                <a:solidFill>
                  <a:schemeClr val="bg1"/>
                </a:solidFill>
              </a:rPr>
              <a:t>@HIAS_today</a:t>
            </a:r>
          </a:p>
          <a:p>
            <a:r>
              <a:rPr lang="en-GB" dirty="0">
                <a:solidFill>
                  <a:schemeClr val="bg1"/>
                </a:solidFill>
              </a:rPr>
              <a:t>@Mrneil1859</a:t>
            </a:r>
          </a:p>
          <a:p>
            <a:r>
              <a:rPr lang="en-GB" dirty="0">
                <a:solidFill>
                  <a:schemeClr val="bg1"/>
                </a:solidFill>
              </a:rPr>
              <a:t>@emmahantsprisci</a:t>
            </a:r>
          </a:p>
          <a:p>
            <a:endParaRPr lang="en-GB" dirty="0"/>
          </a:p>
        </p:txBody>
      </p:sp>
    </p:spTree>
    <p:extLst>
      <p:ext uri="{BB962C8B-B14F-4D97-AF65-F5344CB8AC3E}">
        <p14:creationId xmlns:p14="http://schemas.microsoft.com/office/powerpoint/2010/main" val="3831068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CE4E8-3070-A4F2-5ECE-FEF2E345A18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BB975C0-ECDB-F547-5742-7CC4CD4F4837}"/>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0020C06B-FA24-C857-5678-DE3BCEFDC354}"/>
              </a:ext>
            </a:extLst>
          </p:cNvPr>
          <p:cNvPicPr>
            <a:picLocks noChangeAspect="1"/>
          </p:cNvPicPr>
          <p:nvPr/>
        </p:nvPicPr>
        <p:blipFill>
          <a:blip r:embed="rId2"/>
          <a:stretch>
            <a:fillRect/>
          </a:stretch>
        </p:blipFill>
        <p:spPr>
          <a:xfrm>
            <a:off x="1605280" y="206471"/>
            <a:ext cx="8991599" cy="6452348"/>
          </a:xfrm>
          <a:prstGeom prst="rect">
            <a:avLst/>
          </a:prstGeom>
        </p:spPr>
      </p:pic>
    </p:spTree>
    <p:extLst>
      <p:ext uri="{BB962C8B-B14F-4D97-AF65-F5344CB8AC3E}">
        <p14:creationId xmlns:p14="http://schemas.microsoft.com/office/powerpoint/2010/main" val="1703780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3030488" y="2556186"/>
            <a:ext cx="6131024" cy="1143000"/>
          </a:xfrm>
        </p:spPr>
        <p:txBody>
          <a:bodyPr/>
          <a:lstStyle/>
          <a:p>
            <a:pPr algn="ctr"/>
            <a:r>
              <a:rPr lang="en-GB" sz="3200" dirty="0">
                <a:latin typeface="+mn-lt"/>
                <a:ea typeface="Calibri" panose="020F0502020204030204" pitchFamily="34" charset="0"/>
                <a:cs typeface="Times New Roman" panose="02020603050405020304" pitchFamily="18" charset="0"/>
              </a:rPr>
              <a:t>Year 11 Progress </a:t>
            </a:r>
            <a:r>
              <a:rPr lang="en-GB" dirty="0">
                <a:latin typeface="+mn-lt"/>
                <a:ea typeface="Calibri" panose="020F0502020204030204" pitchFamily="34" charset="0"/>
                <a:cs typeface="Times New Roman" panose="02020603050405020304" pitchFamily="18" charset="0"/>
              </a:rPr>
              <a:t>R</a:t>
            </a:r>
            <a:r>
              <a:rPr lang="en-GB" sz="3200" dirty="0">
                <a:latin typeface="+mn-lt"/>
                <a:ea typeface="Calibri" panose="020F0502020204030204" pitchFamily="34" charset="0"/>
                <a:cs typeface="Times New Roman" panose="02020603050405020304" pitchFamily="18" charset="0"/>
              </a:rPr>
              <a:t>eview</a:t>
            </a:r>
            <a:endParaRPr lang="en-GB" dirty="0"/>
          </a:p>
        </p:txBody>
      </p:sp>
    </p:spTree>
    <p:extLst>
      <p:ext uri="{BB962C8B-B14F-4D97-AF65-F5344CB8AC3E}">
        <p14:creationId xmlns:p14="http://schemas.microsoft.com/office/powerpoint/2010/main" val="694222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8DC9-C5C7-2A14-FC46-B7BB1BD4427A}"/>
              </a:ext>
            </a:extLst>
          </p:cNvPr>
          <p:cNvSpPr>
            <a:spLocks noGrp="1"/>
          </p:cNvSpPr>
          <p:nvPr>
            <p:ph type="title"/>
          </p:nvPr>
        </p:nvSpPr>
        <p:spPr/>
        <p:txBody>
          <a:bodyPr/>
          <a:lstStyle/>
          <a:p>
            <a:r>
              <a:rPr lang="en-GB" dirty="0"/>
              <a:t>OFQUAL Consultation</a:t>
            </a:r>
          </a:p>
        </p:txBody>
      </p:sp>
      <p:sp>
        <p:nvSpPr>
          <p:cNvPr id="3" name="Text Placeholder 2">
            <a:extLst>
              <a:ext uri="{FF2B5EF4-FFF2-40B4-BE49-F238E27FC236}">
                <a16:creationId xmlns:a16="http://schemas.microsoft.com/office/drawing/2014/main" id="{963DE54D-6154-938A-8266-4828FEF5D5E1}"/>
              </a:ext>
            </a:extLst>
          </p:cNvPr>
          <p:cNvSpPr>
            <a:spLocks noGrp="1"/>
          </p:cNvSpPr>
          <p:nvPr>
            <p:ph type="body" idx="1"/>
          </p:nvPr>
        </p:nvSpPr>
        <p:spPr>
          <a:xfrm>
            <a:off x="609600" y="1417638"/>
            <a:ext cx="3342640" cy="4531643"/>
          </a:xfrm>
        </p:spPr>
        <p:txBody>
          <a:bodyPr>
            <a:normAutofit fontScale="92500" lnSpcReduction="20000"/>
          </a:bodyPr>
          <a:lstStyle/>
          <a:p>
            <a:r>
              <a:rPr lang="en-GB" dirty="0"/>
              <a:t>Consultation on allowing students access to the equation sheet for one more year. </a:t>
            </a:r>
          </a:p>
          <a:p>
            <a:endParaRPr lang="en-GB" dirty="0"/>
          </a:p>
          <a:p>
            <a:r>
              <a:rPr lang="en-GB" dirty="0"/>
              <a:t>Closed now.</a:t>
            </a:r>
          </a:p>
          <a:p>
            <a:endParaRPr lang="en-GB" dirty="0"/>
          </a:p>
          <a:p>
            <a:r>
              <a:rPr lang="en-GB" dirty="0"/>
              <a:t>This is highly probable to remain the case after consultation.</a:t>
            </a:r>
          </a:p>
        </p:txBody>
      </p:sp>
      <p:pic>
        <p:nvPicPr>
          <p:cNvPr id="5" name="Picture 4">
            <a:extLst>
              <a:ext uri="{FF2B5EF4-FFF2-40B4-BE49-F238E27FC236}">
                <a16:creationId xmlns:a16="http://schemas.microsoft.com/office/drawing/2014/main" id="{65B20233-C3CD-EF36-E89D-6CDE72EB4014}"/>
              </a:ext>
            </a:extLst>
          </p:cNvPr>
          <p:cNvPicPr>
            <a:picLocks noChangeAspect="1"/>
          </p:cNvPicPr>
          <p:nvPr/>
        </p:nvPicPr>
        <p:blipFill>
          <a:blip r:embed="rId2"/>
          <a:stretch>
            <a:fillRect/>
          </a:stretch>
        </p:blipFill>
        <p:spPr>
          <a:xfrm>
            <a:off x="4502695" y="1025401"/>
            <a:ext cx="3511730" cy="480719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1298308-FF97-6BE0-4D9D-6D1ED8A92CB9}"/>
              </a:ext>
            </a:extLst>
          </p:cNvPr>
          <p:cNvPicPr>
            <a:picLocks noChangeAspect="1"/>
          </p:cNvPicPr>
          <p:nvPr/>
        </p:nvPicPr>
        <p:blipFill>
          <a:blip r:embed="rId3"/>
          <a:stretch>
            <a:fillRect/>
          </a:stretch>
        </p:blipFill>
        <p:spPr>
          <a:xfrm>
            <a:off x="8120542" y="1821532"/>
            <a:ext cx="3606985" cy="4838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790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51F5-3A60-93EE-ADB0-905AA8AC8D90}"/>
              </a:ext>
            </a:extLst>
          </p:cNvPr>
          <p:cNvSpPr>
            <a:spLocks noGrp="1"/>
          </p:cNvSpPr>
          <p:nvPr>
            <p:ph type="title"/>
          </p:nvPr>
        </p:nvSpPr>
        <p:spPr/>
        <p:txBody>
          <a:bodyPr/>
          <a:lstStyle/>
          <a:p>
            <a:r>
              <a:rPr lang="en-GB" dirty="0"/>
              <a:t>Mock and action plan review</a:t>
            </a:r>
          </a:p>
        </p:txBody>
      </p:sp>
      <p:sp>
        <p:nvSpPr>
          <p:cNvPr id="3" name="Text Placeholder 2">
            <a:extLst>
              <a:ext uri="{FF2B5EF4-FFF2-40B4-BE49-F238E27FC236}">
                <a16:creationId xmlns:a16="http://schemas.microsoft.com/office/drawing/2014/main" id="{4FA0CE6C-F0C3-FFBA-D6EE-6D31A973C8D6}"/>
              </a:ext>
            </a:extLst>
          </p:cNvPr>
          <p:cNvSpPr>
            <a:spLocks noGrp="1"/>
          </p:cNvSpPr>
          <p:nvPr>
            <p:ph type="body" idx="1"/>
          </p:nvPr>
        </p:nvSpPr>
        <p:spPr>
          <a:xfrm>
            <a:off x="609600" y="1259840"/>
            <a:ext cx="10972800" cy="4846320"/>
          </a:xfrm>
        </p:spPr>
        <p:txBody>
          <a:bodyPr>
            <a:normAutofit fontScale="85000" lnSpcReduction="20000"/>
          </a:bodyPr>
          <a:lstStyle/>
          <a:p>
            <a:r>
              <a:rPr lang="en-GB" dirty="0"/>
              <a:t>In small groups – share thoughts and experiences on these areas regarding year 11.</a:t>
            </a:r>
          </a:p>
          <a:p>
            <a:endParaRPr lang="en-GB" dirty="0"/>
          </a:p>
          <a:p>
            <a:r>
              <a:rPr lang="en-GB" dirty="0"/>
              <a:t>Mocks are either done or just finishing and you should have some idea about how well they have gone. </a:t>
            </a:r>
          </a:p>
          <a:p>
            <a:r>
              <a:rPr lang="en-GB" dirty="0"/>
              <a:t>Are you using </a:t>
            </a:r>
            <a:r>
              <a:rPr lang="en-GB" dirty="0" err="1"/>
              <a:t>Exampro</a:t>
            </a:r>
            <a:r>
              <a:rPr lang="en-GB" dirty="0"/>
              <a:t> merit or your own system to undertake QLA? </a:t>
            </a:r>
            <a:br>
              <a:rPr lang="en-GB" dirty="0"/>
            </a:br>
            <a:r>
              <a:rPr lang="en-GB" dirty="0"/>
              <a:t>How will you make this impactful?</a:t>
            </a:r>
          </a:p>
          <a:p>
            <a:endParaRPr lang="en-GB" dirty="0"/>
          </a:p>
          <a:p>
            <a:r>
              <a:rPr lang="en-GB" dirty="0"/>
              <a:t>Did you use the “Key 25” approach to intervention and tracking? Or your own system? </a:t>
            </a:r>
            <a:br>
              <a:rPr lang="en-GB" dirty="0"/>
            </a:br>
            <a:r>
              <a:rPr lang="en-GB" dirty="0"/>
              <a:t>How is it going? How impactful is it so far?</a:t>
            </a:r>
          </a:p>
          <a:p>
            <a:endParaRPr lang="en-GB" dirty="0"/>
          </a:p>
          <a:p>
            <a:r>
              <a:rPr lang="en-GB" dirty="0"/>
              <a:t>What other strategies are you using and are they impactful?</a:t>
            </a:r>
            <a:br>
              <a:rPr lang="en-GB" dirty="0"/>
            </a:br>
            <a:endParaRPr lang="en-GB" dirty="0"/>
          </a:p>
        </p:txBody>
      </p:sp>
    </p:spTree>
    <p:extLst>
      <p:ext uri="{BB962C8B-B14F-4D97-AF65-F5344CB8AC3E}">
        <p14:creationId xmlns:p14="http://schemas.microsoft.com/office/powerpoint/2010/main" val="1530902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A03DF-FAA5-14E2-9694-BBE730BC946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871CC52-31CF-8268-EA92-15484D8050EC}"/>
              </a:ext>
            </a:extLst>
          </p:cNvPr>
          <p:cNvSpPr>
            <a:spLocks noGrp="1"/>
          </p:cNvSpPr>
          <p:nvPr>
            <p:ph type="body" idx="1"/>
          </p:nvPr>
        </p:nvSpPr>
        <p:spPr>
          <a:xfrm>
            <a:off x="2763520" y="3136032"/>
            <a:ext cx="10972800" cy="4032449"/>
          </a:xfrm>
        </p:spPr>
        <p:txBody>
          <a:bodyPr/>
          <a:lstStyle/>
          <a:p>
            <a:pPr marL="50800" indent="0">
              <a:buNone/>
            </a:pPr>
            <a:r>
              <a:rPr lang="en-GB" dirty="0"/>
              <a:t>The Disappearing Science Technicians</a:t>
            </a:r>
          </a:p>
        </p:txBody>
      </p:sp>
    </p:spTree>
    <p:extLst>
      <p:ext uri="{BB962C8B-B14F-4D97-AF65-F5344CB8AC3E}">
        <p14:creationId xmlns:p14="http://schemas.microsoft.com/office/powerpoint/2010/main" val="2178612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45D0-8847-A884-A01F-A2412B5F234F}"/>
              </a:ext>
            </a:extLst>
          </p:cNvPr>
          <p:cNvSpPr>
            <a:spLocks noGrp="1"/>
          </p:cNvSpPr>
          <p:nvPr>
            <p:ph type="title"/>
          </p:nvPr>
        </p:nvSpPr>
        <p:spPr/>
        <p:txBody>
          <a:bodyPr/>
          <a:lstStyle/>
          <a:p>
            <a:r>
              <a:rPr lang="en-GB" dirty="0"/>
              <a:t>The Disappearing Science Technicians</a:t>
            </a:r>
          </a:p>
        </p:txBody>
      </p:sp>
      <p:sp>
        <p:nvSpPr>
          <p:cNvPr id="3" name="Text Placeholder 2">
            <a:extLst>
              <a:ext uri="{FF2B5EF4-FFF2-40B4-BE49-F238E27FC236}">
                <a16:creationId xmlns:a16="http://schemas.microsoft.com/office/drawing/2014/main" id="{65978BB6-B3E4-522E-D20E-4ED3C339651E}"/>
              </a:ext>
            </a:extLst>
          </p:cNvPr>
          <p:cNvSpPr>
            <a:spLocks noGrp="1"/>
          </p:cNvSpPr>
          <p:nvPr>
            <p:ph type="body" idx="1"/>
          </p:nvPr>
        </p:nvSpPr>
        <p:spPr>
          <a:xfrm>
            <a:off x="426720" y="1272858"/>
            <a:ext cx="3982720" cy="4332922"/>
          </a:xfrm>
        </p:spPr>
        <p:txBody>
          <a:bodyPr>
            <a:normAutofit fontScale="85000" lnSpcReduction="10000"/>
          </a:bodyPr>
          <a:lstStyle/>
          <a:p>
            <a:r>
              <a:rPr lang="en-GB" dirty="0"/>
              <a:t>There is a growing shortage of Lab technicians.</a:t>
            </a:r>
          </a:p>
          <a:p>
            <a:endParaRPr lang="en-GB" dirty="0"/>
          </a:p>
          <a:p>
            <a:r>
              <a:rPr lang="en-GB" dirty="0"/>
              <a:t>Combination of relatively low pay, high level of retirement and lack of apprenticeship or training opportunities has made finding a replacement difficult for many schools.  </a:t>
            </a:r>
          </a:p>
        </p:txBody>
      </p:sp>
      <p:pic>
        <p:nvPicPr>
          <p:cNvPr id="2050" name="Picture 2" descr="Losing our technicians: the crisis facing schools | Feature | RSC Education">
            <a:extLst>
              <a:ext uri="{FF2B5EF4-FFF2-40B4-BE49-F238E27FC236}">
                <a16:creationId xmlns:a16="http://schemas.microsoft.com/office/drawing/2014/main" id="{16DD69AD-3A96-1D48-A703-02041CE49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074" y="1625600"/>
            <a:ext cx="7603926" cy="3980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707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45D0-8847-A884-A01F-A2412B5F234F}"/>
              </a:ext>
            </a:extLst>
          </p:cNvPr>
          <p:cNvSpPr>
            <a:spLocks noGrp="1"/>
          </p:cNvSpPr>
          <p:nvPr>
            <p:ph type="title"/>
          </p:nvPr>
        </p:nvSpPr>
        <p:spPr/>
        <p:txBody>
          <a:bodyPr/>
          <a:lstStyle/>
          <a:p>
            <a:r>
              <a:rPr lang="en-GB" dirty="0"/>
              <a:t>The Disappearing Science Technicians</a:t>
            </a:r>
          </a:p>
        </p:txBody>
      </p:sp>
      <p:sp>
        <p:nvSpPr>
          <p:cNvPr id="3" name="Text Placeholder 2">
            <a:extLst>
              <a:ext uri="{FF2B5EF4-FFF2-40B4-BE49-F238E27FC236}">
                <a16:creationId xmlns:a16="http://schemas.microsoft.com/office/drawing/2014/main" id="{65978BB6-B3E4-522E-D20E-4ED3C339651E}"/>
              </a:ext>
            </a:extLst>
          </p:cNvPr>
          <p:cNvSpPr>
            <a:spLocks noGrp="1"/>
          </p:cNvSpPr>
          <p:nvPr>
            <p:ph type="body" idx="1"/>
          </p:nvPr>
        </p:nvSpPr>
        <p:spPr>
          <a:xfrm>
            <a:off x="426720" y="1272858"/>
            <a:ext cx="8463280" cy="4332922"/>
          </a:xfrm>
        </p:spPr>
        <p:txBody>
          <a:bodyPr>
            <a:normAutofit/>
          </a:bodyPr>
          <a:lstStyle/>
          <a:p>
            <a:r>
              <a:rPr lang="en-GB" dirty="0"/>
              <a:t>How is this situation in your department?</a:t>
            </a:r>
          </a:p>
          <a:p>
            <a:endParaRPr lang="en-GB" dirty="0"/>
          </a:p>
          <a:p>
            <a:pPr marL="50800" indent="0">
              <a:buNone/>
            </a:pPr>
            <a:r>
              <a:rPr lang="en-GB" dirty="0"/>
              <a:t>Do you have a full technician support?</a:t>
            </a:r>
          </a:p>
          <a:p>
            <a:pPr marL="50800" indent="0">
              <a:buNone/>
            </a:pPr>
            <a:r>
              <a:rPr lang="en-GB" dirty="0"/>
              <a:t>How long will this continue? E.g. retirement?</a:t>
            </a:r>
          </a:p>
          <a:p>
            <a:pPr marL="50800" indent="0">
              <a:buNone/>
            </a:pPr>
            <a:r>
              <a:rPr lang="en-GB" dirty="0"/>
              <a:t>Are they supported with access to CPD/training?</a:t>
            </a:r>
          </a:p>
        </p:txBody>
      </p:sp>
      <p:pic>
        <p:nvPicPr>
          <p:cNvPr id="2050" name="Picture 2" descr="Losing our technicians: the crisis facing schools | Feature | RSC Education">
            <a:extLst>
              <a:ext uri="{FF2B5EF4-FFF2-40B4-BE49-F238E27FC236}">
                <a16:creationId xmlns:a16="http://schemas.microsoft.com/office/drawing/2014/main" id="{16DD69AD-3A96-1D48-A703-02041CE49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3520" y="3994388"/>
            <a:ext cx="3078480" cy="161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200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136E12-AF04-75FF-914B-8060B5497E63}"/>
              </a:ext>
            </a:extLst>
          </p:cNvPr>
          <p:cNvSpPr>
            <a:spLocks noGrp="1"/>
          </p:cNvSpPr>
          <p:nvPr>
            <p:ph type="body" idx="1"/>
          </p:nvPr>
        </p:nvSpPr>
        <p:spPr>
          <a:xfrm>
            <a:off x="2946400" y="3075072"/>
            <a:ext cx="10972800" cy="4032449"/>
          </a:xfrm>
        </p:spPr>
        <p:txBody>
          <a:bodyPr/>
          <a:lstStyle/>
          <a:p>
            <a:pPr marL="50800" indent="0">
              <a:buNone/>
            </a:pPr>
            <a:r>
              <a:rPr lang="en-GB" dirty="0"/>
              <a:t>Primary Science Impact on KS3</a:t>
            </a:r>
          </a:p>
        </p:txBody>
      </p:sp>
    </p:spTree>
    <p:extLst>
      <p:ext uri="{BB962C8B-B14F-4D97-AF65-F5344CB8AC3E}">
        <p14:creationId xmlns:p14="http://schemas.microsoft.com/office/powerpoint/2010/main" val="1696209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FD66-D47C-21F0-C71A-7E06D4840446}"/>
              </a:ext>
            </a:extLst>
          </p:cNvPr>
          <p:cNvSpPr>
            <a:spLocks noGrp="1"/>
          </p:cNvSpPr>
          <p:nvPr>
            <p:ph type="title"/>
          </p:nvPr>
        </p:nvSpPr>
        <p:spPr/>
        <p:txBody>
          <a:bodyPr/>
          <a:lstStyle/>
          <a:p>
            <a:r>
              <a:rPr lang="en-GB" dirty="0"/>
              <a:t>Primary Science Impact on KS3</a:t>
            </a:r>
            <a:br>
              <a:rPr lang="en-GB" dirty="0"/>
            </a:br>
            <a:endParaRPr lang="en-GB" dirty="0"/>
          </a:p>
        </p:txBody>
      </p:sp>
      <p:sp>
        <p:nvSpPr>
          <p:cNvPr id="3" name="Text Placeholder 2">
            <a:extLst>
              <a:ext uri="{FF2B5EF4-FFF2-40B4-BE49-F238E27FC236}">
                <a16:creationId xmlns:a16="http://schemas.microsoft.com/office/drawing/2014/main" id="{858566D8-60EC-1F0E-636D-C4B6A8549FCE}"/>
              </a:ext>
            </a:extLst>
          </p:cNvPr>
          <p:cNvSpPr>
            <a:spLocks noGrp="1"/>
          </p:cNvSpPr>
          <p:nvPr>
            <p:ph type="body" idx="1"/>
          </p:nvPr>
        </p:nvSpPr>
        <p:spPr>
          <a:xfrm>
            <a:off x="609599" y="1266592"/>
            <a:ext cx="10972800" cy="4585568"/>
          </a:xfrm>
        </p:spPr>
        <p:txBody>
          <a:bodyPr>
            <a:normAutofit lnSpcReduction="10000"/>
          </a:bodyPr>
          <a:lstStyle/>
          <a:p>
            <a:r>
              <a:rPr lang="en-GB" dirty="0"/>
              <a:t>Since the removal of KS2 SATS for Science, the subject has been sidelined in Primary curriculums. </a:t>
            </a:r>
          </a:p>
          <a:p>
            <a:endParaRPr lang="en-GB" dirty="0"/>
          </a:p>
          <a:p>
            <a:r>
              <a:rPr lang="en-GB" dirty="0"/>
              <a:t>However, there is almost a dogmatic view in secondary that primary science teaching is rubbish and pupils arrive in year 7 starting at zero.</a:t>
            </a:r>
          </a:p>
          <a:p>
            <a:endParaRPr lang="en-GB" dirty="0"/>
          </a:p>
          <a:p>
            <a:r>
              <a:rPr lang="en-GB" dirty="0"/>
              <a:t>In a lot of cases its simply forgetting, not hugely different than when pupils return after summer break and have forgot all of year 7 content. </a:t>
            </a:r>
          </a:p>
        </p:txBody>
      </p:sp>
    </p:spTree>
    <p:extLst>
      <p:ext uri="{BB962C8B-B14F-4D97-AF65-F5344CB8AC3E}">
        <p14:creationId xmlns:p14="http://schemas.microsoft.com/office/powerpoint/2010/main" val="372579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FD66-D47C-21F0-C71A-7E06D4840446}"/>
              </a:ext>
            </a:extLst>
          </p:cNvPr>
          <p:cNvSpPr>
            <a:spLocks noGrp="1"/>
          </p:cNvSpPr>
          <p:nvPr>
            <p:ph type="title"/>
          </p:nvPr>
        </p:nvSpPr>
        <p:spPr/>
        <p:txBody>
          <a:bodyPr/>
          <a:lstStyle/>
          <a:p>
            <a:r>
              <a:rPr lang="en-GB" dirty="0"/>
              <a:t>Primary Science Impact on KS3</a:t>
            </a:r>
            <a:br>
              <a:rPr lang="en-GB" dirty="0"/>
            </a:br>
            <a:endParaRPr lang="en-GB" dirty="0"/>
          </a:p>
        </p:txBody>
      </p:sp>
      <p:sp>
        <p:nvSpPr>
          <p:cNvPr id="3" name="Text Placeholder 2">
            <a:extLst>
              <a:ext uri="{FF2B5EF4-FFF2-40B4-BE49-F238E27FC236}">
                <a16:creationId xmlns:a16="http://schemas.microsoft.com/office/drawing/2014/main" id="{858566D8-60EC-1F0E-636D-C4B6A8549FCE}"/>
              </a:ext>
            </a:extLst>
          </p:cNvPr>
          <p:cNvSpPr>
            <a:spLocks noGrp="1"/>
          </p:cNvSpPr>
          <p:nvPr>
            <p:ph type="body" idx="1"/>
          </p:nvPr>
        </p:nvSpPr>
        <p:spPr>
          <a:xfrm>
            <a:off x="609599" y="1266592"/>
            <a:ext cx="10972800" cy="4585568"/>
          </a:xfrm>
        </p:spPr>
        <p:txBody>
          <a:bodyPr>
            <a:normAutofit fontScale="92500" lnSpcReduction="10000"/>
          </a:bodyPr>
          <a:lstStyle/>
          <a:p>
            <a:r>
              <a:rPr lang="en-GB" dirty="0"/>
              <a:t>Understanding what pupils learn and can do in primary science can help massively with their progress in KS3.</a:t>
            </a:r>
          </a:p>
          <a:p>
            <a:endParaRPr lang="en-GB" dirty="0"/>
          </a:p>
          <a:p>
            <a:r>
              <a:rPr lang="en-GB" dirty="0"/>
              <a:t>In the second Ofsted research report- Finding the optimum. It was noted that schools that did well had KS3 curriculums did not needlessly revisit core concepts and disciplinary knowledge from KS2 but retrieved, and then developed and refined them over the course of the key stage. </a:t>
            </a:r>
          </a:p>
          <a:p>
            <a:endParaRPr lang="en-GB" dirty="0"/>
          </a:p>
          <a:p>
            <a:r>
              <a:rPr lang="en-GB" dirty="0"/>
              <a:t>HIAS primary science work is driving up standards of </a:t>
            </a:r>
            <a:r>
              <a:rPr lang="en-GB" dirty="0" err="1"/>
              <a:t>sciene</a:t>
            </a:r>
            <a:r>
              <a:rPr lang="en-GB" dirty="0"/>
              <a:t> curriculum and delivery in Hampshire. </a:t>
            </a:r>
          </a:p>
        </p:txBody>
      </p:sp>
    </p:spTree>
    <p:extLst>
      <p:ext uri="{BB962C8B-B14F-4D97-AF65-F5344CB8AC3E}">
        <p14:creationId xmlns:p14="http://schemas.microsoft.com/office/powerpoint/2010/main" val="360382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A82F-672B-88FA-8293-8FC81C5F4DB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19BA22E-9315-7EDA-0D9A-670B19405BA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1E2F03E6-9AAD-CE09-3DB8-37C2DCAD19E2}"/>
              </a:ext>
            </a:extLst>
          </p:cNvPr>
          <p:cNvPicPr>
            <a:picLocks noChangeAspect="1"/>
          </p:cNvPicPr>
          <p:nvPr/>
        </p:nvPicPr>
        <p:blipFill>
          <a:blip r:embed="rId2"/>
          <a:stretch>
            <a:fillRect/>
          </a:stretch>
        </p:blipFill>
        <p:spPr>
          <a:xfrm>
            <a:off x="275926" y="571353"/>
            <a:ext cx="11640148" cy="5715294"/>
          </a:xfrm>
          <a:prstGeom prst="rect">
            <a:avLst/>
          </a:prstGeom>
        </p:spPr>
      </p:pic>
      <p:sp>
        <p:nvSpPr>
          <p:cNvPr id="4" name="Arrow: Up 3">
            <a:extLst>
              <a:ext uri="{FF2B5EF4-FFF2-40B4-BE49-F238E27FC236}">
                <a16:creationId xmlns:a16="http://schemas.microsoft.com/office/drawing/2014/main" id="{A3C7FD44-DDF9-752C-3CB9-27CCABA52D57}"/>
              </a:ext>
            </a:extLst>
          </p:cNvPr>
          <p:cNvSpPr/>
          <p:nvPr/>
        </p:nvSpPr>
        <p:spPr>
          <a:xfrm>
            <a:off x="2072640" y="2143760"/>
            <a:ext cx="741680" cy="176784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3895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70C05-589E-3619-4169-0A6BF4C2A889}"/>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BD60E71A-B073-70E8-3C3D-9D6A78B1B0C3}"/>
              </a:ext>
            </a:extLst>
          </p:cNvPr>
          <p:cNvSpPr>
            <a:spLocks noGrp="1"/>
          </p:cNvSpPr>
          <p:nvPr>
            <p:ph type="body" idx="1"/>
          </p:nvPr>
        </p:nvSpPr>
        <p:spPr/>
        <p:txBody>
          <a:bodyPr/>
          <a:lstStyle/>
          <a:p>
            <a:endParaRPr lang="en-GB"/>
          </a:p>
        </p:txBody>
      </p:sp>
      <p:pic>
        <p:nvPicPr>
          <p:cNvPr id="7" name="Picture 6">
            <a:extLst>
              <a:ext uri="{FF2B5EF4-FFF2-40B4-BE49-F238E27FC236}">
                <a16:creationId xmlns:a16="http://schemas.microsoft.com/office/drawing/2014/main" id="{1C81BBBD-1FB0-76C7-78E4-3A1C3ED08FBD}"/>
              </a:ext>
            </a:extLst>
          </p:cNvPr>
          <p:cNvPicPr>
            <a:picLocks noChangeAspect="1"/>
          </p:cNvPicPr>
          <p:nvPr/>
        </p:nvPicPr>
        <p:blipFill>
          <a:blip r:embed="rId2"/>
          <a:stretch>
            <a:fillRect/>
          </a:stretch>
        </p:blipFill>
        <p:spPr>
          <a:xfrm>
            <a:off x="177616" y="0"/>
            <a:ext cx="7163168" cy="5035809"/>
          </a:xfrm>
          <a:prstGeom prst="rect">
            <a:avLst/>
          </a:prstGeom>
        </p:spPr>
      </p:pic>
      <p:pic>
        <p:nvPicPr>
          <p:cNvPr id="5" name="Picture 4">
            <a:extLst>
              <a:ext uri="{FF2B5EF4-FFF2-40B4-BE49-F238E27FC236}">
                <a16:creationId xmlns:a16="http://schemas.microsoft.com/office/drawing/2014/main" id="{93FECDF3-7D47-4A9A-012D-99032166F92B}"/>
              </a:ext>
            </a:extLst>
          </p:cNvPr>
          <p:cNvPicPr>
            <a:picLocks noChangeAspect="1"/>
          </p:cNvPicPr>
          <p:nvPr/>
        </p:nvPicPr>
        <p:blipFill>
          <a:blip r:embed="rId3"/>
          <a:stretch>
            <a:fillRect/>
          </a:stretch>
        </p:blipFill>
        <p:spPr>
          <a:xfrm>
            <a:off x="4768070" y="2147311"/>
            <a:ext cx="7563239" cy="5035809"/>
          </a:xfrm>
          <a:prstGeom prst="rect">
            <a:avLst/>
          </a:prstGeom>
        </p:spPr>
      </p:pic>
    </p:spTree>
    <p:extLst>
      <p:ext uri="{BB962C8B-B14F-4D97-AF65-F5344CB8AC3E}">
        <p14:creationId xmlns:p14="http://schemas.microsoft.com/office/powerpoint/2010/main" val="198062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FD66-D47C-21F0-C71A-7E06D4840446}"/>
              </a:ext>
            </a:extLst>
          </p:cNvPr>
          <p:cNvSpPr>
            <a:spLocks noGrp="1"/>
          </p:cNvSpPr>
          <p:nvPr>
            <p:ph type="title"/>
          </p:nvPr>
        </p:nvSpPr>
        <p:spPr/>
        <p:txBody>
          <a:bodyPr/>
          <a:lstStyle/>
          <a:p>
            <a:r>
              <a:rPr lang="en-GB" dirty="0"/>
              <a:t>Primary Science Impact on KS3</a:t>
            </a:r>
            <a:br>
              <a:rPr lang="en-GB" dirty="0"/>
            </a:br>
            <a:endParaRPr lang="en-GB" dirty="0"/>
          </a:p>
        </p:txBody>
      </p:sp>
      <p:sp>
        <p:nvSpPr>
          <p:cNvPr id="3" name="Text Placeholder 2">
            <a:extLst>
              <a:ext uri="{FF2B5EF4-FFF2-40B4-BE49-F238E27FC236}">
                <a16:creationId xmlns:a16="http://schemas.microsoft.com/office/drawing/2014/main" id="{858566D8-60EC-1F0E-636D-C4B6A8549FCE}"/>
              </a:ext>
            </a:extLst>
          </p:cNvPr>
          <p:cNvSpPr>
            <a:spLocks noGrp="1"/>
          </p:cNvSpPr>
          <p:nvPr>
            <p:ph type="body" idx="1"/>
          </p:nvPr>
        </p:nvSpPr>
        <p:spPr>
          <a:xfrm>
            <a:off x="609599" y="1266592"/>
            <a:ext cx="10972800" cy="4585568"/>
          </a:xfrm>
        </p:spPr>
        <p:txBody>
          <a:bodyPr/>
          <a:lstStyle/>
          <a:p>
            <a:endParaRPr lang="en-GB" dirty="0"/>
          </a:p>
        </p:txBody>
      </p:sp>
      <p:pic>
        <p:nvPicPr>
          <p:cNvPr id="6" name="Picture 5">
            <a:extLst>
              <a:ext uri="{FF2B5EF4-FFF2-40B4-BE49-F238E27FC236}">
                <a16:creationId xmlns:a16="http://schemas.microsoft.com/office/drawing/2014/main" id="{E580DDFA-710A-F0CB-CFE5-10F143000DFB}"/>
              </a:ext>
            </a:extLst>
          </p:cNvPr>
          <p:cNvPicPr>
            <a:picLocks noChangeAspect="1"/>
          </p:cNvPicPr>
          <p:nvPr/>
        </p:nvPicPr>
        <p:blipFill>
          <a:blip r:embed="rId2"/>
          <a:stretch>
            <a:fillRect/>
          </a:stretch>
        </p:blipFill>
        <p:spPr>
          <a:xfrm>
            <a:off x="1544320" y="1005840"/>
            <a:ext cx="8843205" cy="5742916"/>
          </a:xfrm>
          <a:prstGeom prst="rect">
            <a:avLst/>
          </a:prstGeom>
        </p:spPr>
      </p:pic>
    </p:spTree>
    <p:extLst>
      <p:ext uri="{BB962C8B-B14F-4D97-AF65-F5344CB8AC3E}">
        <p14:creationId xmlns:p14="http://schemas.microsoft.com/office/powerpoint/2010/main" val="1775357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FD66-D47C-21F0-C71A-7E06D4840446}"/>
              </a:ext>
            </a:extLst>
          </p:cNvPr>
          <p:cNvSpPr>
            <a:spLocks noGrp="1"/>
          </p:cNvSpPr>
          <p:nvPr>
            <p:ph type="title"/>
          </p:nvPr>
        </p:nvSpPr>
        <p:spPr/>
        <p:txBody>
          <a:bodyPr/>
          <a:lstStyle/>
          <a:p>
            <a:r>
              <a:rPr lang="en-GB" dirty="0"/>
              <a:t>Primary Science Impact on KS3</a:t>
            </a:r>
            <a:br>
              <a:rPr lang="en-GB" dirty="0"/>
            </a:br>
            <a:endParaRPr lang="en-GB" dirty="0"/>
          </a:p>
        </p:txBody>
      </p:sp>
      <p:sp>
        <p:nvSpPr>
          <p:cNvPr id="3" name="Text Placeholder 2">
            <a:extLst>
              <a:ext uri="{FF2B5EF4-FFF2-40B4-BE49-F238E27FC236}">
                <a16:creationId xmlns:a16="http://schemas.microsoft.com/office/drawing/2014/main" id="{858566D8-60EC-1F0E-636D-C4B6A8549FCE}"/>
              </a:ext>
            </a:extLst>
          </p:cNvPr>
          <p:cNvSpPr>
            <a:spLocks noGrp="1"/>
          </p:cNvSpPr>
          <p:nvPr>
            <p:ph type="body" idx="1"/>
          </p:nvPr>
        </p:nvSpPr>
        <p:spPr>
          <a:xfrm>
            <a:off x="609599" y="1266592"/>
            <a:ext cx="10972800" cy="4585568"/>
          </a:xfrm>
        </p:spPr>
        <p:txBody>
          <a:bodyPr/>
          <a:lstStyle/>
          <a:p>
            <a:endParaRPr lang="en-GB" dirty="0"/>
          </a:p>
        </p:txBody>
      </p:sp>
      <p:pic>
        <p:nvPicPr>
          <p:cNvPr id="5" name="Picture 4">
            <a:extLst>
              <a:ext uri="{FF2B5EF4-FFF2-40B4-BE49-F238E27FC236}">
                <a16:creationId xmlns:a16="http://schemas.microsoft.com/office/drawing/2014/main" id="{0FD731BD-1389-F44F-DDC1-189BD62106BF}"/>
              </a:ext>
            </a:extLst>
          </p:cNvPr>
          <p:cNvPicPr>
            <a:picLocks noChangeAspect="1"/>
          </p:cNvPicPr>
          <p:nvPr/>
        </p:nvPicPr>
        <p:blipFill>
          <a:blip r:embed="rId2"/>
          <a:stretch>
            <a:fillRect/>
          </a:stretch>
        </p:blipFill>
        <p:spPr>
          <a:xfrm>
            <a:off x="61911" y="513784"/>
            <a:ext cx="6832725" cy="4585568"/>
          </a:xfrm>
          <a:prstGeom prst="rect">
            <a:avLst/>
          </a:prstGeom>
        </p:spPr>
      </p:pic>
      <p:pic>
        <p:nvPicPr>
          <p:cNvPr id="8" name="Picture 7">
            <a:extLst>
              <a:ext uri="{FF2B5EF4-FFF2-40B4-BE49-F238E27FC236}">
                <a16:creationId xmlns:a16="http://schemas.microsoft.com/office/drawing/2014/main" id="{124A6E98-8307-B6AE-A66F-110C682B36AB}"/>
              </a:ext>
            </a:extLst>
          </p:cNvPr>
          <p:cNvPicPr>
            <a:picLocks noChangeAspect="1"/>
          </p:cNvPicPr>
          <p:nvPr/>
        </p:nvPicPr>
        <p:blipFill>
          <a:blip r:embed="rId3"/>
          <a:stretch>
            <a:fillRect/>
          </a:stretch>
        </p:blipFill>
        <p:spPr>
          <a:xfrm>
            <a:off x="6894637" y="2192112"/>
            <a:ext cx="6242243" cy="4226573"/>
          </a:xfrm>
          <a:prstGeom prst="rect">
            <a:avLst/>
          </a:prstGeom>
        </p:spPr>
      </p:pic>
    </p:spTree>
    <p:extLst>
      <p:ext uri="{BB962C8B-B14F-4D97-AF65-F5344CB8AC3E}">
        <p14:creationId xmlns:p14="http://schemas.microsoft.com/office/powerpoint/2010/main" val="1669753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FD66-D47C-21F0-C71A-7E06D4840446}"/>
              </a:ext>
            </a:extLst>
          </p:cNvPr>
          <p:cNvSpPr>
            <a:spLocks noGrp="1"/>
          </p:cNvSpPr>
          <p:nvPr>
            <p:ph type="title"/>
          </p:nvPr>
        </p:nvSpPr>
        <p:spPr/>
        <p:txBody>
          <a:bodyPr/>
          <a:lstStyle/>
          <a:p>
            <a:r>
              <a:rPr lang="en-GB" dirty="0"/>
              <a:t>Primary Science Impact on KS3</a:t>
            </a:r>
            <a:br>
              <a:rPr lang="en-GB" dirty="0"/>
            </a:br>
            <a:endParaRPr lang="en-GB" dirty="0"/>
          </a:p>
        </p:txBody>
      </p:sp>
      <p:sp>
        <p:nvSpPr>
          <p:cNvPr id="3" name="Text Placeholder 2">
            <a:extLst>
              <a:ext uri="{FF2B5EF4-FFF2-40B4-BE49-F238E27FC236}">
                <a16:creationId xmlns:a16="http://schemas.microsoft.com/office/drawing/2014/main" id="{858566D8-60EC-1F0E-636D-C4B6A8549FCE}"/>
              </a:ext>
            </a:extLst>
          </p:cNvPr>
          <p:cNvSpPr>
            <a:spLocks noGrp="1"/>
          </p:cNvSpPr>
          <p:nvPr>
            <p:ph type="body" idx="1"/>
          </p:nvPr>
        </p:nvSpPr>
        <p:spPr>
          <a:xfrm>
            <a:off x="609599" y="1266592"/>
            <a:ext cx="5252721" cy="4585568"/>
          </a:xfrm>
        </p:spPr>
        <p:txBody>
          <a:bodyPr/>
          <a:lstStyle/>
          <a:p>
            <a:r>
              <a:rPr lang="en-GB" dirty="0"/>
              <a:t>End of KS2 assessment on substantive knowledge.</a:t>
            </a:r>
          </a:p>
        </p:txBody>
      </p:sp>
      <p:pic>
        <p:nvPicPr>
          <p:cNvPr id="5" name="Picture 4">
            <a:extLst>
              <a:ext uri="{FF2B5EF4-FFF2-40B4-BE49-F238E27FC236}">
                <a16:creationId xmlns:a16="http://schemas.microsoft.com/office/drawing/2014/main" id="{AF099BDC-75A8-165E-9F87-02C147278F56}"/>
              </a:ext>
            </a:extLst>
          </p:cNvPr>
          <p:cNvPicPr>
            <a:picLocks noChangeAspect="1"/>
          </p:cNvPicPr>
          <p:nvPr/>
        </p:nvPicPr>
        <p:blipFill rotWithShape="1">
          <a:blip r:embed="rId2"/>
          <a:srcRect r="51907"/>
          <a:stretch/>
        </p:blipFill>
        <p:spPr>
          <a:xfrm>
            <a:off x="6095999" y="81706"/>
            <a:ext cx="3870960" cy="6694588"/>
          </a:xfrm>
          <a:prstGeom prst="rect">
            <a:avLst/>
          </a:prstGeom>
        </p:spPr>
      </p:pic>
    </p:spTree>
    <p:extLst>
      <p:ext uri="{BB962C8B-B14F-4D97-AF65-F5344CB8AC3E}">
        <p14:creationId xmlns:p14="http://schemas.microsoft.com/office/powerpoint/2010/main" val="3715192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FD66-D47C-21F0-C71A-7E06D4840446}"/>
              </a:ext>
            </a:extLst>
          </p:cNvPr>
          <p:cNvSpPr>
            <a:spLocks noGrp="1"/>
          </p:cNvSpPr>
          <p:nvPr>
            <p:ph type="title"/>
          </p:nvPr>
        </p:nvSpPr>
        <p:spPr/>
        <p:txBody>
          <a:bodyPr/>
          <a:lstStyle/>
          <a:p>
            <a:r>
              <a:rPr lang="en-GB" dirty="0"/>
              <a:t>Primary Science Impact on KS3</a:t>
            </a:r>
            <a:br>
              <a:rPr lang="en-GB" dirty="0"/>
            </a:br>
            <a:endParaRPr lang="en-GB" dirty="0"/>
          </a:p>
        </p:txBody>
      </p:sp>
      <p:sp>
        <p:nvSpPr>
          <p:cNvPr id="3" name="Text Placeholder 2">
            <a:extLst>
              <a:ext uri="{FF2B5EF4-FFF2-40B4-BE49-F238E27FC236}">
                <a16:creationId xmlns:a16="http://schemas.microsoft.com/office/drawing/2014/main" id="{858566D8-60EC-1F0E-636D-C4B6A8549FCE}"/>
              </a:ext>
            </a:extLst>
          </p:cNvPr>
          <p:cNvSpPr>
            <a:spLocks noGrp="1"/>
          </p:cNvSpPr>
          <p:nvPr>
            <p:ph type="body" idx="1"/>
          </p:nvPr>
        </p:nvSpPr>
        <p:spPr>
          <a:xfrm>
            <a:off x="609599" y="1266592"/>
            <a:ext cx="10972800" cy="4585568"/>
          </a:xfrm>
        </p:spPr>
        <p:txBody>
          <a:bodyPr/>
          <a:lstStyle/>
          <a:p>
            <a:endParaRPr lang="en-GB" dirty="0"/>
          </a:p>
        </p:txBody>
      </p:sp>
      <p:pic>
        <p:nvPicPr>
          <p:cNvPr id="10" name="Picture 9">
            <a:extLst>
              <a:ext uri="{FF2B5EF4-FFF2-40B4-BE49-F238E27FC236}">
                <a16:creationId xmlns:a16="http://schemas.microsoft.com/office/drawing/2014/main" id="{0A6F95F1-E249-727E-34BA-F48E970D04ED}"/>
              </a:ext>
            </a:extLst>
          </p:cNvPr>
          <p:cNvPicPr>
            <a:picLocks noChangeAspect="1"/>
          </p:cNvPicPr>
          <p:nvPr/>
        </p:nvPicPr>
        <p:blipFill>
          <a:blip r:embed="rId2"/>
          <a:stretch>
            <a:fillRect/>
          </a:stretch>
        </p:blipFill>
        <p:spPr>
          <a:xfrm>
            <a:off x="1229360" y="883921"/>
            <a:ext cx="9304268" cy="6048300"/>
          </a:xfrm>
          <a:prstGeom prst="rect">
            <a:avLst/>
          </a:prstGeom>
        </p:spPr>
      </p:pic>
    </p:spTree>
    <p:extLst>
      <p:ext uri="{BB962C8B-B14F-4D97-AF65-F5344CB8AC3E}">
        <p14:creationId xmlns:p14="http://schemas.microsoft.com/office/powerpoint/2010/main" val="2683310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FD66-D47C-21F0-C71A-7E06D4840446}"/>
              </a:ext>
            </a:extLst>
          </p:cNvPr>
          <p:cNvSpPr>
            <a:spLocks noGrp="1"/>
          </p:cNvSpPr>
          <p:nvPr>
            <p:ph type="title"/>
          </p:nvPr>
        </p:nvSpPr>
        <p:spPr/>
        <p:txBody>
          <a:bodyPr/>
          <a:lstStyle/>
          <a:p>
            <a:r>
              <a:rPr lang="en-GB" dirty="0"/>
              <a:t>Primary Science Impact on KS3</a:t>
            </a:r>
            <a:br>
              <a:rPr lang="en-GB" dirty="0"/>
            </a:br>
            <a:endParaRPr lang="en-GB" dirty="0"/>
          </a:p>
        </p:txBody>
      </p:sp>
      <p:sp>
        <p:nvSpPr>
          <p:cNvPr id="3" name="Text Placeholder 2">
            <a:extLst>
              <a:ext uri="{FF2B5EF4-FFF2-40B4-BE49-F238E27FC236}">
                <a16:creationId xmlns:a16="http://schemas.microsoft.com/office/drawing/2014/main" id="{858566D8-60EC-1F0E-636D-C4B6A8549FCE}"/>
              </a:ext>
            </a:extLst>
          </p:cNvPr>
          <p:cNvSpPr>
            <a:spLocks noGrp="1"/>
          </p:cNvSpPr>
          <p:nvPr>
            <p:ph type="body" idx="1"/>
          </p:nvPr>
        </p:nvSpPr>
        <p:spPr>
          <a:xfrm>
            <a:off x="609599" y="1266592"/>
            <a:ext cx="10972800" cy="4585568"/>
          </a:xfrm>
        </p:spPr>
        <p:txBody>
          <a:bodyPr/>
          <a:lstStyle/>
          <a:p>
            <a:endParaRPr lang="en-GB" dirty="0"/>
          </a:p>
        </p:txBody>
      </p:sp>
      <p:pic>
        <p:nvPicPr>
          <p:cNvPr id="5" name="Picture 4">
            <a:extLst>
              <a:ext uri="{FF2B5EF4-FFF2-40B4-BE49-F238E27FC236}">
                <a16:creationId xmlns:a16="http://schemas.microsoft.com/office/drawing/2014/main" id="{A85A1DC9-8A49-10AE-45DF-0FD618ADDDDD}"/>
              </a:ext>
            </a:extLst>
          </p:cNvPr>
          <p:cNvPicPr>
            <a:picLocks noChangeAspect="1"/>
          </p:cNvPicPr>
          <p:nvPr/>
        </p:nvPicPr>
        <p:blipFill>
          <a:blip r:embed="rId2"/>
          <a:stretch>
            <a:fillRect/>
          </a:stretch>
        </p:blipFill>
        <p:spPr>
          <a:xfrm>
            <a:off x="1584960" y="849316"/>
            <a:ext cx="8768080" cy="6008684"/>
          </a:xfrm>
          <a:prstGeom prst="rect">
            <a:avLst/>
          </a:prstGeom>
        </p:spPr>
      </p:pic>
    </p:spTree>
    <p:extLst>
      <p:ext uri="{BB962C8B-B14F-4D97-AF65-F5344CB8AC3E}">
        <p14:creationId xmlns:p14="http://schemas.microsoft.com/office/powerpoint/2010/main" val="4174334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FD66-D47C-21F0-C71A-7E06D4840446}"/>
              </a:ext>
            </a:extLst>
          </p:cNvPr>
          <p:cNvSpPr>
            <a:spLocks noGrp="1"/>
          </p:cNvSpPr>
          <p:nvPr>
            <p:ph type="title"/>
          </p:nvPr>
        </p:nvSpPr>
        <p:spPr/>
        <p:txBody>
          <a:bodyPr/>
          <a:lstStyle/>
          <a:p>
            <a:r>
              <a:rPr lang="en-GB" dirty="0"/>
              <a:t>Primary Science Impact on KS3</a:t>
            </a:r>
            <a:br>
              <a:rPr lang="en-GB" dirty="0"/>
            </a:br>
            <a:endParaRPr lang="en-GB" dirty="0"/>
          </a:p>
        </p:txBody>
      </p:sp>
      <p:sp>
        <p:nvSpPr>
          <p:cNvPr id="3" name="Text Placeholder 2">
            <a:extLst>
              <a:ext uri="{FF2B5EF4-FFF2-40B4-BE49-F238E27FC236}">
                <a16:creationId xmlns:a16="http://schemas.microsoft.com/office/drawing/2014/main" id="{858566D8-60EC-1F0E-636D-C4B6A8549FCE}"/>
              </a:ext>
            </a:extLst>
          </p:cNvPr>
          <p:cNvSpPr>
            <a:spLocks noGrp="1"/>
          </p:cNvSpPr>
          <p:nvPr>
            <p:ph type="body" idx="1"/>
          </p:nvPr>
        </p:nvSpPr>
        <p:spPr>
          <a:xfrm>
            <a:off x="609599" y="1266592"/>
            <a:ext cx="4988561" cy="4585568"/>
          </a:xfrm>
        </p:spPr>
        <p:txBody>
          <a:bodyPr/>
          <a:lstStyle/>
          <a:p>
            <a:r>
              <a:rPr lang="en-GB" dirty="0"/>
              <a:t>End of KS2 assessment on disciplinary knowledge.</a:t>
            </a:r>
          </a:p>
          <a:p>
            <a:endParaRPr lang="en-GB" dirty="0"/>
          </a:p>
        </p:txBody>
      </p:sp>
      <p:pic>
        <p:nvPicPr>
          <p:cNvPr id="4" name="Picture 3">
            <a:extLst>
              <a:ext uri="{FF2B5EF4-FFF2-40B4-BE49-F238E27FC236}">
                <a16:creationId xmlns:a16="http://schemas.microsoft.com/office/drawing/2014/main" id="{A2D5CAC0-9372-48BA-6312-6D5B012EBC14}"/>
              </a:ext>
            </a:extLst>
          </p:cNvPr>
          <p:cNvPicPr>
            <a:picLocks noChangeAspect="1"/>
          </p:cNvPicPr>
          <p:nvPr/>
        </p:nvPicPr>
        <p:blipFill rotWithShape="1">
          <a:blip r:embed="rId2"/>
          <a:srcRect r="45490"/>
          <a:stretch/>
        </p:blipFill>
        <p:spPr>
          <a:xfrm>
            <a:off x="6446354" y="1087788"/>
            <a:ext cx="4821086" cy="4943176"/>
          </a:xfrm>
          <a:prstGeom prst="rect">
            <a:avLst/>
          </a:prstGeom>
        </p:spPr>
      </p:pic>
    </p:spTree>
    <p:extLst>
      <p:ext uri="{BB962C8B-B14F-4D97-AF65-F5344CB8AC3E}">
        <p14:creationId xmlns:p14="http://schemas.microsoft.com/office/powerpoint/2010/main" val="3595422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45D2-67DC-953D-C098-D3CA81ACEBED}"/>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D51BF0D5-70FD-BD26-B76A-CE2A269E508B}"/>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359C5E57-0CF8-3FEF-C2B6-169157D48669}"/>
              </a:ext>
            </a:extLst>
          </p:cNvPr>
          <p:cNvPicPr>
            <a:picLocks noChangeAspect="1"/>
          </p:cNvPicPr>
          <p:nvPr/>
        </p:nvPicPr>
        <p:blipFill>
          <a:blip r:embed="rId2"/>
          <a:stretch>
            <a:fillRect/>
          </a:stretch>
        </p:blipFill>
        <p:spPr>
          <a:xfrm>
            <a:off x="1703901" y="793899"/>
            <a:ext cx="3757802" cy="527020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645A369-319B-873D-FD4F-2029C6CF146B}"/>
              </a:ext>
            </a:extLst>
          </p:cNvPr>
          <p:cNvPicPr>
            <a:picLocks noChangeAspect="1"/>
          </p:cNvPicPr>
          <p:nvPr/>
        </p:nvPicPr>
        <p:blipFill>
          <a:blip r:embed="rId3"/>
          <a:stretch>
            <a:fillRect/>
          </a:stretch>
        </p:blipFill>
        <p:spPr>
          <a:xfrm>
            <a:off x="6340472" y="793899"/>
            <a:ext cx="3807333" cy="5270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9405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45D2-67DC-953D-C098-D3CA81ACEBED}"/>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D51BF0D5-70FD-BD26-B76A-CE2A269E508B}"/>
              </a:ext>
            </a:extLst>
          </p:cNvPr>
          <p:cNvSpPr>
            <a:spLocks noGrp="1"/>
          </p:cNvSpPr>
          <p:nvPr>
            <p:ph type="body" idx="1"/>
          </p:nvPr>
        </p:nvSpPr>
        <p:spPr/>
        <p:txBody>
          <a:bodyPr/>
          <a:lstStyle/>
          <a:p>
            <a:endParaRPr lang="en-GB" dirty="0"/>
          </a:p>
        </p:txBody>
      </p:sp>
      <p:pic>
        <p:nvPicPr>
          <p:cNvPr id="4" name="Picture 3">
            <a:extLst>
              <a:ext uri="{FF2B5EF4-FFF2-40B4-BE49-F238E27FC236}">
                <a16:creationId xmlns:a16="http://schemas.microsoft.com/office/drawing/2014/main" id="{5A3B7DA0-206F-1606-38D2-C9964DA55089}"/>
              </a:ext>
            </a:extLst>
          </p:cNvPr>
          <p:cNvPicPr>
            <a:picLocks noChangeAspect="1"/>
          </p:cNvPicPr>
          <p:nvPr/>
        </p:nvPicPr>
        <p:blipFill>
          <a:blip r:embed="rId2"/>
          <a:stretch>
            <a:fillRect/>
          </a:stretch>
        </p:blipFill>
        <p:spPr>
          <a:xfrm>
            <a:off x="944880" y="352583"/>
            <a:ext cx="4490720" cy="623077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158DF20-E3D9-73B0-03AA-217C58BC9AC9}"/>
              </a:ext>
            </a:extLst>
          </p:cNvPr>
          <p:cNvPicPr>
            <a:picLocks noChangeAspect="1"/>
          </p:cNvPicPr>
          <p:nvPr/>
        </p:nvPicPr>
        <p:blipFill>
          <a:blip r:embed="rId3"/>
          <a:stretch>
            <a:fillRect/>
          </a:stretch>
        </p:blipFill>
        <p:spPr>
          <a:xfrm>
            <a:off x="6014623" y="274638"/>
            <a:ext cx="4490720" cy="6356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7828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0799-7B87-7EFD-001B-01B6E57BCA52}"/>
              </a:ext>
            </a:extLst>
          </p:cNvPr>
          <p:cNvSpPr>
            <a:spLocks noGrp="1"/>
          </p:cNvSpPr>
          <p:nvPr>
            <p:ph type="title"/>
          </p:nvPr>
        </p:nvSpPr>
        <p:spPr>
          <a:xfrm>
            <a:off x="1656522" y="274638"/>
            <a:ext cx="6931008" cy="1143000"/>
          </a:xfrm>
        </p:spPr>
        <p:txBody>
          <a:bodyPr/>
          <a:lstStyle/>
          <a:p>
            <a:r>
              <a:rPr lang="en-GB" b="1" dirty="0">
                <a:solidFill>
                  <a:srgbClr val="92D050"/>
                </a:solidFill>
              </a:rPr>
              <a:t>End of Key Stage disciplinary  Knowledge Teacher Assessment</a:t>
            </a:r>
          </a:p>
        </p:txBody>
      </p:sp>
      <p:sp>
        <p:nvSpPr>
          <p:cNvPr id="3" name="Text Placeholder 2">
            <a:extLst>
              <a:ext uri="{FF2B5EF4-FFF2-40B4-BE49-F238E27FC236}">
                <a16:creationId xmlns:a16="http://schemas.microsoft.com/office/drawing/2014/main" id="{D97B1308-8EFC-59D9-AEDB-047B36F4197F}"/>
              </a:ext>
            </a:extLst>
          </p:cNvPr>
          <p:cNvSpPr>
            <a:spLocks noGrp="1"/>
          </p:cNvSpPr>
          <p:nvPr>
            <p:ph type="body" idx="1"/>
          </p:nvPr>
        </p:nvSpPr>
        <p:spPr>
          <a:xfrm>
            <a:off x="264160" y="1520614"/>
            <a:ext cx="3728720" cy="4032449"/>
          </a:xfrm>
        </p:spPr>
        <p:txBody>
          <a:bodyPr>
            <a:normAutofit fontScale="70000" lnSpcReduction="20000"/>
          </a:bodyPr>
          <a:lstStyle/>
          <a:p>
            <a:r>
              <a:rPr lang="en-GB" dirty="0"/>
              <a:t>Year 2</a:t>
            </a:r>
          </a:p>
          <a:p>
            <a:r>
              <a:rPr lang="en-GB" dirty="0"/>
              <a:t>Year 6</a:t>
            </a:r>
          </a:p>
          <a:p>
            <a:endParaRPr lang="en-GB" dirty="0"/>
          </a:p>
          <a:p>
            <a:pPr marL="50800" indent="0">
              <a:buNone/>
            </a:pPr>
            <a:r>
              <a:rPr lang="en-GB" dirty="0"/>
              <a:t>One off assessment booklets which will cover all the expected standard areas of disciplinary knowledge from the TA framework. </a:t>
            </a:r>
          </a:p>
          <a:p>
            <a:pPr marL="50800" indent="0">
              <a:buNone/>
            </a:pPr>
            <a:endParaRPr lang="en-GB" dirty="0"/>
          </a:p>
          <a:p>
            <a:pPr marL="50800" indent="0">
              <a:buNone/>
            </a:pPr>
            <a:r>
              <a:rPr lang="en-GB" dirty="0"/>
              <a:t>Same style and structure as current assessment booklet. </a:t>
            </a:r>
          </a:p>
        </p:txBody>
      </p:sp>
      <p:pic>
        <p:nvPicPr>
          <p:cNvPr id="4" name="Picture 3">
            <a:extLst>
              <a:ext uri="{FF2B5EF4-FFF2-40B4-BE49-F238E27FC236}">
                <a16:creationId xmlns:a16="http://schemas.microsoft.com/office/drawing/2014/main" id="{8C9E2FEE-C95F-354D-7B7F-E7F752851052}"/>
              </a:ext>
            </a:extLst>
          </p:cNvPr>
          <p:cNvPicPr>
            <a:picLocks noChangeAspect="1"/>
          </p:cNvPicPr>
          <p:nvPr/>
        </p:nvPicPr>
        <p:blipFill>
          <a:blip r:embed="rId2"/>
          <a:stretch>
            <a:fillRect/>
          </a:stretch>
        </p:blipFill>
        <p:spPr>
          <a:xfrm>
            <a:off x="4763008" y="1417638"/>
            <a:ext cx="3121152" cy="4408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46DA67F-64B9-50C6-5B3C-7CD29861D41C}"/>
              </a:ext>
            </a:extLst>
          </p:cNvPr>
          <p:cNvPicPr>
            <a:picLocks noChangeAspect="1"/>
          </p:cNvPicPr>
          <p:nvPr/>
        </p:nvPicPr>
        <p:blipFill>
          <a:blip r:embed="rId3"/>
          <a:stretch>
            <a:fillRect/>
          </a:stretch>
        </p:blipFill>
        <p:spPr>
          <a:xfrm>
            <a:off x="8424728" y="1285050"/>
            <a:ext cx="3269288" cy="4673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6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A82F-672B-88FA-8293-8FC81C5F4DB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19BA22E-9315-7EDA-0D9A-670B19405BA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492AD5E1-D103-2500-A41E-3005F9D28571}"/>
              </a:ext>
            </a:extLst>
          </p:cNvPr>
          <p:cNvPicPr>
            <a:picLocks noChangeAspect="1"/>
          </p:cNvPicPr>
          <p:nvPr/>
        </p:nvPicPr>
        <p:blipFill>
          <a:blip r:embed="rId2"/>
          <a:stretch>
            <a:fillRect/>
          </a:stretch>
        </p:blipFill>
        <p:spPr>
          <a:xfrm>
            <a:off x="184110" y="568960"/>
            <a:ext cx="12432164" cy="6014402"/>
          </a:xfrm>
          <a:prstGeom prst="rect">
            <a:avLst/>
          </a:prstGeom>
        </p:spPr>
      </p:pic>
    </p:spTree>
    <p:extLst>
      <p:ext uri="{BB962C8B-B14F-4D97-AF65-F5344CB8AC3E}">
        <p14:creationId xmlns:p14="http://schemas.microsoft.com/office/powerpoint/2010/main" val="1244398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FD66-D47C-21F0-C71A-7E06D4840446}"/>
              </a:ext>
            </a:extLst>
          </p:cNvPr>
          <p:cNvSpPr>
            <a:spLocks noGrp="1"/>
          </p:cNvSpPr>
          <p:nvPr>
            <p:ph type="title"/>
          </p:nvPr>
        </p:nvSpPr>
        <p:spPr/>
        <p:txBody>
          <a:bodyPr/>
          <a:lstStyle/>
          <a:p>
            <a:r>
              <a:rPr lang="en-GB" dirty="0"/>
              <a:t>Primary Science Impact on KS3</a:t>
            </a:r>
            <a:br>
              <a:rPr lang="en-GB" dirty="0"/>
            </a:br>
            <a:endParaRPr lang="en-GB" dirty="0"/>
          </a:p>
        </p:txBody>
      </p:sp>
      <p:sp>
        <p:nvSpPr>
          <p:cNvPr id="3" name="Text Placeholder 2">
            <a:extLst>
              <a:ext uri="{FF2B5EF4-FFF2-40B4-BE49-F238E27FC236}">
                <a16:creationId xmlns:a16="http://schemas.microsoft.com/office/drawing/2014/main" id="{858566D8-60EC-1F0E-636D-C4B6A8549FCE}"/>
              </a:ext>
            </a:extLst>
          </p:cNvPr>
          <p:cNvSpPr>
            <a:spLocks noGrp="1"/>
          </p:cNvSpPr>
          <p:nvPr>
            <p:ph type="body" idx="1"/>
          </p:nvPr>
        </p:nvSpPr>
        <p:spPr>
          <a:xfrm>
            <a:off x="609599" y="1266592"/>
            <a:ext cx="11074401" cy="4585568"/>
          </a:xfrm>
        </p:spPr>
        <p:txBody>
          <a:bodyPr>
            <a:normAutofit fontScale="92500" lnSpcReduction="10000"/>
          </a:bodyPr>
          <a:lstStyle/>
          <a:p>
            <a:r>
              <a:rPr lang="en-GB" dirty="0"/>
              <a:t>In small groups discuss the following and be prepared to feedback to the group:</a:t>
            </a:r>
          </a:p>
          <a:p>
            <a:endParaRPr lang="en-GB" dirty="0"/>
          </a:p>
          <a:p>
            <a:r>
              <a:rPr lang="en-GB" dirty="0"/>
              <a:t>How familiar are you with the KS2 science (and even the Maths) curriculum?</a:t>
            </a:r>
          </a:p>
          <a:p>
            <a:r>
              <a:rPr lang="en-GB" dirty="0"/>
              <a:t>Does your KS3 build upon KS2 or revisit (especially in disciplinary areas)?</a:t>
            </a:r>
          </a:p>
          <a:p>
            <a:r>
              <a:rPr lang="en-GB" dirty="0"/>
              <a:t>Do you have retrieval in year 7 (and possibly year 8) that specifically links to knowledge learnt in KS2?</a:t>
            </a:r>
          </a:p>
          <a:p>
            <a:r>
              <a:rPr lang="en-GB" dirty="0"/>
              <a:t>What is your relationship with your feeder schools like. Do you do any work together? Visit, co-teach, projects?</a:t>
            </a:r>
          </a:p>
          <a:p>
            <a:endParaRPr lang="en-GB" dirty="0"/>
          </a:p>
        </p:txBody>
      </p:sp>
    </p:spTree>
    <p:extLst>
      <p:ext uri="{BB962C8B-B14F-4D97-AF65-F5344CB8AC3E}">
        <p14:creationId xmlns:p14="http://schemas.microsoft.com/office/powerpoint/2010/main" val="35545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F876-7661-658C-E234-7F7400C3DCB2}"/>
              </a:ext>
            </a:extLst>
          </p:cNvPr>
          <p:cNvSpPr>
            <a:spLocks noGrp="1"/>
          </p:cNvSpPr>
          <p:nvPr>
            <p:ph type="title"/>
          </p:nvPr>
        </p:nvSpPr>
        <p:spPr/>
        <p:txBody>
          <a:bodyPr/>
          <a:lstStyle/>
          <a:p>
            <a:r>
              <a:rPr lang="en-GB" dirty="0"/>
              <a:t>Steering Group Focus: Dual coding and Blank canvas modelling</a:t>
            </a:r>
          </a:p>
        </p:txBody>
      </p:sp>
      <p:sp>
        <p:nvSpPr>
          <p:cNvPr id="3" name="Text Placeholder 2">
            <a:extLst>
              <a:ext uri="{FF2B5EF4-FFF2-40B4-BE49-F238E27FC236}">
                <a16:creationId xmlns:a16="http://schemas.microsoft.com/office/drawing/2014/main" id="{54A96DFB-E994-C85B-E479-32D4CC6F07E9}"/>
              </a:ext>
            </a:extLst>
          </p:cNvPr>
          <p:cNvSpPr>
            <a:spLocks noGrp="1"/>
          </p:cNvSpPr>
          <p:nvPr>
            <p:ph type="body" idx="1"/>
          </p:nvPr>
        </p:nvSpPr>
        <p:spPr/>
        <p:txBody>
          <a:bodyPr/>
          <a:lstStyle/>
          <a:p>
            <a:r>
              <a:rPr lang="en-GB" dirty="0"/>
              <a:t>Steering group meeting in July</a:t>
            </a:r>
          </a:p>
          <a:p>
            <a:r>
              <a:rPr lang="en-GB" dirty="0"/>
              <a:t>Wanted to have one area which was a repeated focus for a period.</a:t>
            </a:r>
          </a:p>
          <a:p>
            <a:r>
              <a:rPr lang="en-GB" dirty="0"/>
              <a:t>Dual coding and blank canvas modelling was requested to be the first. </a:t>
            </a:r>
          </a:p>
          <a:p>
            <a:endParaRPr lang="en-GB" dirty="0"/>
          </a:p>
        </p:txBody>
      </p:sp>
    </p:spTree>
    <p:extLst>
      <p:ext uri="{BB962C8B-B14F-4D97-AF65-F5344CB8AC3E}">
        <p14:creationId xmlns:p14="http://schemas.microsoft.com/office/powerpoint/2010/main" val="411833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F876-7661-658C-E234-7F7400C3DCB2}"/>
              </a:ext>
            </a:extLst>
          </p:cNvPr>
          <p:cNvSpPr>
            <a:spLocks noGrp="1"/>
          </p:cNvSpPr>
          <p:nvPr>
            <p:ph type="title"/>
          </p:nvPr>
        </p:nvSpPr>
        <p:spPr/>
        <p:txBody>
          <a:bodyPr/>
          <a:lstStyle/>
          <a:p>
            <a:r>
              <a:rPr lang="en-GB" dirty="0"/>
              <a:t>Steering Group Focus: Dual coding and Blank canvas modelling</a:t>
            </a:r>
          </a:p>
        </p:txBody>
      </p:sp>
      <p:sp>
        <p:nvSpPr>
          <p:cNvPr id="3" name="Text Placeholder 2">
            <a:extLst>
              <a:ext uri="{FF2B5EF4-FFF2-40B4-BE49-F238E27FC236}">
                <a16:creationId xmlns:a16="http://schemas.microsoft.com/office/drawing/2014/main" id="{54A96DFB-E994-C85B-E479-32D4CC6F07E9}"/>
              </a:ext>
            </a:extLst>
          </p:cNvPr>
          <p:cNvSpPr>
            <a:spLocks noGrp="1"/>
          </p:cNvSpPr>
          <p:nvPr>
            <p:ph type="body" idx="1"/>
          </p:nvPr>
        </p:nvSpPr>
        <p:spPr>
          <a:xfrm>
            <a:off x="233680" y="1453516"/>
            <a:ext cx="10972800" cy="4394801"/>
          </a:xfrm>
        </p:spPr>
        <p:txBody>
          <a:bodyPr>
            <a:normAutofit/>
          </a:bodyPr>
          <a:lstStyle/>
          <a:p>
            <a:pPr marL="50800" indent="0">
              <a:buNone/>
            </a:pPr>
            <a:r>
              <a:rPr lang="en-GB" dirty="0"/>
              <a:t>Discuss, try, review</a:t>
            </a:r>
          </a:p>
          <a:p>
            <a:pPr marL="50800" indent="0">
              <a:buNone/>
            </a:pPr>
            <a:endParaRPr lang="en-GB" dirty="0"/>
          </a:p>
          <a:p>
            <a:pPr marL="50800" indent="0">
              <a:buNone/>
            </a:pPr>
            <a:r>
              <a:rPr lang="en-GB" dirty="0"/>
              <a:t>HIAS Science Moodle</a:t>
            </a:r>
          </a:p>
          <a:p>
            <a:pPr marL="50800" indent="0">
              <a:buNone/>
            </a:pPr>
            <a:r>
              <a:rPr lang="en-GB" dirty="0"/>
              <a:t>Course Materials</a:t>
            </a:r>
          </a:p>
          <a:p>
            <a:pPr marL="50800" indent="0">
              <a:buNone/>
            </a:pPr>
            <a:r>
              <a:rPr lang="en-GB" dirty="0"/>
              <a:t>Secondary</a:t>
            </a:r>
          </a:p>
          <a:p>
            <a:pPr marL="50800" indent="0">
              <a:buNone/>
            </a:pPr>
            <a:r>
              <a:rPr lang="en-GB" dirty="0"/>
              <a:t>HODs Network 2023-2024</a:t>
            </a:r>
          </a:p>
          <a:p>
            <a:pPr marL="50800" indent="0">
              <a:buNone/>
            </a:pPr>
            <a:endParaRPr lang="en-GB" dirty="0"/>
          </a:p>
          <a:p>
            <a:pPr marL="50800" indent="0">
              <a:buNone/>
            </a:pPr>
            <a:r>
              <a:rPr lang="en-GB" dirty="0"/>
              <a:t>Section of the chapter on Dual Coding and BCM</a:t>
            </a:r>
          </a:p>
          <a:p>
            <a:pPr marL="50800" indent="0">
              <a:buNone/>
            </a:pPr>
            <a:endParaRPr lang="en-GB" dirty="0"/>
          </a:p>
          <a:p>
            <a:pPr marL="50800" indent="0">
              <a:buNone/>
            </a:pPr>
            <a:endParaRPr lang="en-GB" dirty="0"/>
          </a:p>
          <a:p>
            <a:pPr marL="50800" indent="0">
              <a:buNone/>
            </a:pPr>
            <a:endParaRPr lang="en-GB" dirty="0"/>
          </a:p>
          <a:p>
            <a:pPr marL="50800" indent="0">
              <a:buNone/>
            </a:pPr>
            <a:endParaRPr lang="en-GB" dirty="0"/>
          </a:p>
          <a:p>
            <a:pPr marL="50800" indent="0">
              <a:buNone/>
            </a:pPr>
            <a:endParaRPr lang="en-GB" dirty="0"/>
          </a:p>
          <a:p>
            <a:pPr marL="50800" indent="0">
              <a:buNone/>
            </a:pPr>
            <a:endParaRPr lang="en-GB" dirty="0"/>
          </a:p>
        </p:txBody>
      </p:sp>
      <p:pic>
        <p:nvPicPr>
          <p:cNvPr id="4" name="Picture 3" descr="A cover of a book&#10;&#10;Description automatically generated">
            <a:extLst>
              <a:ext uri="{FF2B5EF4-FFF2-40B4-BE49-F238E27FC236}">
                <a16:creationId xmlns:a16="http://schemas.microsoft.com/office/drawing/2014/main" id="{4735A6C3-4477-5FA0-E743-BCDC01E4A82B}"/>
              </a:ext>
            </a:extLst>
          </p:cNvPr>
          <p:cNvPicPr>
            <a:picLocks noChangeAspect="1"/>
          </p:cNvPicPr>
          <p:nvPr/>
        </p:nvPicPr>
        <p:blipFill>
          <a:blip r:embed="rId2"/>
          <a:stretch>
            <a:fillRect/>
          </a:stretch>
        </p:blipFill>
        <p:spPr>
          <a:xfrm>
            <a:off x="8514080" y="846138"/>
            <a:ext cx="3677920" cy="5711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1897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F876-7661-658C-E234-7F7400C3DCB2}"/>
              </a:ext>
            </a:extLst>
          </p:cNvPr>
          <p:cNvSpPr>
            <a:spLocks noGrp="1"/>
          </p:cNvSpPr>
          <p:nvPr>
            <p:ph type="title"/>
          </p:nvPr>
        </p:nvSpPr>
        <p:spPr/>
        <p:txBody>
          <a:bodyPr/>
          <a:lstStyle/>
          <a:p>
            <a:r>
              <a:rPr lang="en-GB" dirty="0"/>
              <a:t>Steering Group Focus: Dual coding and Blank canvas modelling</a:t>
            </a:r>
          </a:p>
        </p:txBody>
      </p:sp>
      <p:sp>
        <p:nvSpPr>
          <p:cNvPr id="3" name="Text Placeholder 2">
            <a:extLst>
              <a:ext uri="{FF2B5EF4-FFF2-40B4-BE49-F238E27FC236}">
                <a16:creationId xmlns:a16="http://schemas.microsoft.com/office/drawing/2014/main" id="{54A96DFB-E994-C85B-E479-32D4CC6F07E9}"/>
              </a:ext>
            </a:extLst>
          </p:cNvPr>
          <p:cNvSpPr>
            <a:spLocks noGrp="1"/>
          </p:cNvSpPr>
          <p:nvPr>
            <p:ph type="body" idx="1"/>
          </p:nvPr>
        </p:nvSpPr>
        <p:spPr>
          <a:xfrm>
            <a:off x="609600" y="1417638"/>
            <a:ext cx="10972800" cy="4394801"/>
          </a:xfrm>
        </p:spPr>
        <p:txBody>
          <a:bodyPr>
            <a:normAutofit/>
          </a:bodyPr>
          <a:lstStyle/>
          <a:p>
            <a:pPr marL="50800" indent="0">
              <a:buNone/>
            </a:pPr>
            <a:r>
              <a:rPr lang="en-GB" dirty="0"/>
              <a:t>Two of the Science Steering groups have been experimenting with aspects of BCM and are going to share their work with us today.</a:t>
            </a:r>
          </a:p>
          <a:p>
            <a:pPr marL="50800" indent="0">
              <a:buNone/>
            </a:pPr>
            <a:endParaRPr lang="en-GB" dirty="0"/>
          </a:p>
          <a:p>
            <a:pPr marL="50800" indent="0">
              <a:buNone/>
            </a:pPr>
            <a:r>
              <a:rPr lang="en-GB" dirty="0"/>
              <a:t>Jo Sinclair – Applemore</a:t>
            </a:r>
          </a:p>
          <a:p>
            <a:pPr marL="50800" indent="0">
              <a:buNone/>
            </a:pPr>
            <a:endParaRPr lang="en-GB" dirty="0"/>
          </a:p>
          <a:p>
            <a:pPr marL="50800" indent="0">
              <a:buNone/>
            </a:pPr>
            <a:r>
              <a:rPr lang="en-GB" dirty="0"/>
              <a:t>Gavin Rothwell- </a:t>
            </a:r>
            <a:r>
              <a:rPr lang="en-GB" dirty="0" err="1"/>
              <a:t>Testwood</a:t>
            </a:r>
            <a:endParaRPr lang="en-GB" dirty="0"/>
          </a:p>
          <a:p>
            <a:pPr marL="50800" indent="0">
              <a:buNone/>
            </a:pPr>
            <a:endParaRPr lang="en-GB" dirty="0"/>
          </a:p>
          <a:p>
            <a:pPr marL="50800" indent="0">
              <a:buNone/>
            </a:pPr>
            <a:endParaRPr lang="en-GB" dirty="0"/>
          </a:p>
        </p:txBody>
      </p:sp>
    </p:spTree>
    <p:extLst>
      <p:ext uri="{BB962C8B-B14F-4D97-AF65-F5344CB8AC3E}">
        <p14:creationId xmlns:p14="http://schemas.microsoft.com/office/powerpoint/2010/main" val="1108656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F876-7661-658C-E234-7F7400C3DCB2}"/>
              </a:ext>
            </a:extLst>
          </p:cNvPr>
          <p:cNvSpPr>
            <a:spLocks noGrp="1"/>
          </p:cNvSpPr>
          <p:nvPr>
            <p:ph type="title"/>
          </p:nvPr>
        </p:nvSpPr>
        <p:spPr/>
        <p:txBody>
          <a:bodyPr/>
          <a:lstStyle/>
          <a:p>
            <a:r>
              <a:rPr lang="en-GB" dirty="0"/>
              <a:t>Steering Group Focus: Dual coding and Blank canvas modelling</a:t>
            </a:r>
          </a:p>
        </p:txBody>
      </p:sp>
      <p:sp>
        <p:nvSpPr>
          <p:cNvPr id="3" name="Text Placeholder 2">
            <a:extLst>
              <a:ext uri="{FF2B5EF4-FFF2-40B4-BE49-F238E27FC236}">
                <a16:creationId xmlns:a16="http://schemas.microsoft.com/office/drawing/2014/main" id="{54A96DFB-E994-C85B-E479-32D4CC6F07E9}"/>
              </a:ext>
            </a:extLst>
          </p:cNvPr>
          <p:cNvSpPr>
            <a:spLocks noGrp="1"/>
          </p:cNvSpPr>
          <p:nvPr>
            <p:ph type="body" idx="1"/>
          </p:nvPr>
        </p:nvSpPr>
        <p:spPr>
          <a:xfrm>
            <a:off x="314960" y="1591725"/>
            <a:ext cx="7884160" cy="4394801"/>
          </a:xfrm>
        </p:spPr>
        <p:txBody>
          <a:bodyPr>
            <a:normAutofit/>
          </a:bodyPr>
          <a:lstStyle/>
          <a:p>
            <a:pPr marL="50800" indent="0">
              <a:buNone/>
            </a:pPr>
            <a:r>
              <a:rPr lang="en-GB" dirty="0"/>
              <a:t>Discuss, try, review</a:t>
            </a:r>
          </a:p>
          <a:p>
            <a:pPr marL="50800" indent="0">
              <a:buNone/>
            </a:pPr>
            <a:endParaRPr lang="en-GB" dirty="0"/>
          </a:p>
          <a:p>
            <a:pPr marL="50800" indent="0">
              <a:buNone/>
            </a:pPr>
            <a:r>
              <a:rPr lang="en-GB" dirty="0"/>
              <a:t>Have a go if you are interested. </a:t>
            </a:r>
          </a:p>
          <a:p>
            <a:pPr marL="50800" indent="0">
              <a:buNone/>
            </a:pPr>
            <a:r>
              <a:rPr lang="en-GB" dirty="0"/>
              <a:t>Members of the steering group will also be sharing at the next face to face meeting in February we will review and discuss some more. </a:t>
            </a:r>
          </a:p>
          <a:p>
            <a:pPr marL="50800" indent="0">
              <a:buNone/>
            </a:pPr>
            <a:endParaRPr lang="en-GB" dirty="0"/>
          </a:p>
        </p:txBody>
      </p:sp>
      <p:pic>
        <p:nvPicPr>
          <p:cNvPr id="4" name="Picture 3" descr="A cover of a book&#10;&#10;Description automatically generated">
            <a:extLst>
              <a:ext uri="{FF2B5EF4-FFF2-40B4-BE49-F238E27FC236}">
                <a16:creationId xmlns:a16="http://schemas.microsoft.com/office/drawing/2014/main" id="{4735A6C3-4477-5FA0-E743-BCDC01E4A82B}"/>
              </a:ext>
            </a:extLst>
          </p:cNvPr>
          <p:cNvPicPr>
            <a:picLocks noChangeAspect="1"/>
          </p:cNvPicPr>
          <p:nvPr/>
        </p:nvPicPr>
        <p:blipFill>
          <a:blip r:embed="rId2"/>
          <a:stretch>
            <a:fillRect/>
          </a:stretch>
        </p:blipFill>
        <p:spPr>
          <a:xfrm>
            <a:off x="8432800" y="871474"/>
            <a:ext cx="3677920" cy="5711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8098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14AFC-883F-3F97-5C10-C767E2A2B959}"/>
              </a:ext>
            </a:extLst>
          </p:cNvPr>
          <p:cNvSpPr>
            <a:spLocks noGrp="1"/>
          </p:cNvSpPr>
          <p:nvPr>
            <p:ph type="title"/>
          </p:nvPr>
        </p:nvSpPr>
        <p:spPr/>
        <p:txBody>
          <a:bodyPr/>
          <a:lstStyle/>
          <a:p>
            <a:r>
              <a:rPr lang="en-GB" dirty="0"/>
              <a:t>Book of the Term</a:t>
            </a:r>
          </a:p>
        </p:txBody>
      </p:sp>
      <p:sp>
        <p:nvSpPr>
          <p:cNvPr id="3" name="Text Placeholder 2">
            <a:extLst>
              <a:ext uri="{FF2B5EF4-FFF2-40B4-BE49-F238E27FC236}">
                <a16:creationId xmlns:a16="http://schemas.microsoft.com/office/drawing/2014/main" id="{D0D2946E-04D5-9708-637E-5740AE23DF7E}"/>
              </a:ext>
            </a:extLst>
          </p:cNvPr>
          <p:cNvSpPr>
            <a:spLocks noGrp="1"/>
          </p:cNvSpPr>
          <p:nvPr>
            <p:ph type="body" idx="1"/>
          </p:nvPr>
        </p:nvSpPr>
        <p:spPr/>
        <p:txBody>
          <a:bodyPr/>
          <a:lstStyle/>
          <a:p>
            <a:r>
              <a:rPr lang="en-GB" dirty="0"/>
              <a:t>Has helped me think on </a:t>
            </a:r>
            <a:br>
              <a:rPr lang="en-GB" dirty="0"/>
            </a:br>
            <a:r>
              <a:rPr lang="en-GB" dirty="0"/>
              <a:t>my explanations and </a:t>
            </a:r>
            <a:br>
              <a:rPr lang="en-GB" dirty="0"/>
            </a:br>
            <a:r>
              <a:rPr lang="en-GB" dirty="0"/>
              <a:t>sequencing of knowledge</a:t>
            </a:r>
            <a:br>
              <a:rPr lang="en-GB" dirty="0"/>
            </a:br>
            <a:r>
              <a:rPr lang="en-GB" dirty="0"/>
              <a:t>in curriculums and lessons</a:t>
            </a:r>
          </a:p>
        </p:txBody>
      </p:sp>
      <p:pic>
        <p:nvPicPr>
          <p:cNvPr id="5" name="Picture 4">
            <a:extLst>
              <a:ext uri="{FF2B5EF4-FFF2-40B4-BE49-F238E27FC236}">
                <a16:creationId xmlns:a16="http://schemas.microsoft.com/office/drawing/2014/main" id="{38C2E4E1-C391-05BB-E448-6D6907B1CCAD}"/>
              </a:ext>
            </a:extLst>
          </p:cNvPr>
          <p:cNvPicPr>
            <a:picLocks noChangeAspect="1"/>
          </p:cNvPicPr>
          <p:nvPr/>
        </p:nvPicPr>
        <p:blipFill>
          <a:blip r:embed="rId2"/>
          <a:stretch>
            <a:fillRect/>
          </a:stretch>
        </p:blipFill>
        <p:spPr>
          <a:xfrm>
            <a:off x="5524990" y="1186844"/>
            <a:ext cx="6518620" cy="4681157"/>
          </a:xfrm>
          <a:prstGeom prst="rect">
            <a:avLst/>
          </a:prstGeom>
        </p:spPr>
      </p:pic>
    </p:spTree>
    <p:extLst>
      <p:ext uri="{BB962C8B-B14F-4D97-AF65-F5344CB8AC3E}">
        <p14:creationId xmlns:p14="http://schemas.microsoft.com/office/powerpoint/2010/main" val="4223557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609F-FDF7-BF8D-C503-667D55FFD715}"/>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D38A5531-9A39-1BD9-DD6C-8B991D4E77D3}"/>
              </a:ext>
            </a:extLst>
          </p:cNvPr>
          <p:cNvSpPr>
            <a:spLocks noGrp="1"/>
          </p:cNvSpPr>
          <p:nvPr>
            <p:ph type="body" idx="1"/>
          </p:nvPr>
        </p:nvSpPr>
        <p:spPr/>
        <p:txBody>
          <a:bodyPr/>
          <a:lstStyle/>
          <a:p>
            <a:r>
              <a:rPr lang="en-GB" dirty="0"/>
              <a:t>In School CPD offer</a:t>
            </a:r>
          </a:p>
        </p:txBody>
      </p:sp>
      <p:pic>
        <p:nvPicPr>
          <p:cNvPr id="5" name="Picture 4">
            <a:extLst>
              <a:ext uri="{FF2B5EF4-FFF2-40B4-BE49-F238E27FC236}">
                <a16:creationId xmlns:a16="http://schemas.microsoft.com/office/drawing/2014/main" id="{3291478D-6C0E-5CD0-977E-0512FB00C4CC}"/>
              </a:ext>
            </a:extLst>
          </p:cNvPr>
          <p:cNvPicPr>
            <a:picLocks noChangeAspect="1"/>
          </p:cNvPicPr>
          <p:nvPr/>
        </p:nvPicPr>
        <p:blipFill>
          <a:blip r:embed="rId2"/>
          <a:stretch>
            <a:fillRect/>
          </a:stretch>
        </p:blipFill>
        <p:spPr>
          <a:xfrm>
            <a:off x="4541520" y="0"/>
            <a:ext cx="5075900" cy="7092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4907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4;gf5e7434798_0_1">
            <a:extLst>
              <a:ext uri="{FF2B5EF4-FFF2-40B4-BE49-F238E27FC236}">
                <a16:creationId xmlns:a16="http://schemas.microsoft.com/office/drawing/2014/main" id="{7D4D40D6-FCF4-CC6B-30AE-A045C34D85CA}"/>
              </a:ext>
            </a:extLst>
          </p:cNvPr>
          <p:cNvSpPr txBox="1">
            <a:spLocks/>
          </p:cNvSpPr>
          <p:nvPr/>
        </p:nvSpPr>
        <p:spPr>
          <a:xfrm>
            <a:off x="752629" y="65006"/>
            <a:ext cx="61311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kern="0" dirty="0"/>
              <a:t>Thank you</a:t>
            </a:r>
          </a:p>
        </p:txBody>
      </p:sp>
      <p:sp>
        <p:nvSpPr>
          <p:cNvPr id="4" name="Google Shape;65;gf5e7434798_0_1">
            <a:extLst>
              <a:ext uri="{FF2B5EF4-FFF2-40B4-BE49-F238E27FC236}">
                <a16:creationId xmlns:a16="http://schemas.microsoft.com/office/drawing/2014/main" id="{6366E392-4BD5-60FE-A73C-ECC829F36B73}"/>
              </a:ext>
            </a:extLst>
          </p:cNvPr>
          <p:cNvSpPr txBox="1">
            <a:spLocks/>
          </p:cNvSpPr>
          <p:nvPr/>
        </p:nvSpPr>
        <p:spPr>
          <a:xfrm>
            <a:off x="940085" y="1475091"/>
            <a:ext cx="3848337" cy="45391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lnSpc>
                <a:spcPct val="70000"/>
              </a:lnSpc>
              <a:spcBef>
                <a:spcPts val="700"/>
              </a:spcBef>
              <a:buSzPts val="1100"/>
              <a:buFont typeface="Arial"/>
              <a:buNone/>
            </a:pPr>
            <a:r>
              <a:rPr lang="en-GB" sz="2600" kern="0" dirty="0"/>
              <a:t>Have a restful and happy Christmas break. </a:t>
            </a:r>
          </a:p>
          <a:p>
            <a:pPr marL="0" indent="0">
              <a:lnSpc>
                <a:spcPct val="70000"/>
              </a:lnSpc>
              <a:spcBef>
                <a:spcPts val="700"/>
              </a:spcBef>
              <a:buSzPts val="1100"/>
              <a:buFont typeface="Arial"/>
              <a:buNone/>
            </a:pPr>
            <a:r>
              <a:rPr lang="en-GB" sz="2600" kern="0" dirty="0"/>
              <a:t>Wishing you all a Happy and successful 2024</a:t>
            </a:r>
          </a:p>
          <a:p>
            <a:pPr marL="0" indent="0">
              <a:lnSpc>
                <a:spcPct val="70000"/>
              </a:lnSpc>
              <a:spcBef>
                <a:spcPts val="700"/>
              </a:spcBef>
              <a:buSzPts val="1100"/>
              <a:buFont typeface="Arial"/>
              <a:buNone/>
            </a:pPr>
            <a:r>
              <a:rPr lang="en-GB" sz="2600" kern="0" dirty="0"/>
              <a:t>See you in February</a:t>
            </a:r>
          </a:p>
          <a:p>
            <a:pPr marL="0" indent="0">
              <a:lnSpc>
                <a:spcPct val="70000"/>
              </a:lnSpc>
              <a:spcBef>
                <a:spcPts val="700"/>
              </a:spcBef>
              <a:buSzPts val="1100"/>
              <a:buFont typeface="Arial"/>
              <a:buNone/>
            </a:pPr>
            <a:endParaRPr lang="en-GB" sz="2600" kern="0" dirty="0"/>
          </a:p>
          <a:p>
            <a:pPr marL="0" indent="0">
              <a:lnSpc>
                <a:spcPct val="70000"/>
              </a:lnSpc>
              <a:spcBef>
                <a:spcPts val="700"/>
              </a:spcBef>
              <a:buSzPts val="1100"/>
              <a:buFont typeface="Arial"/>
              <a:buNone/>
            </a:pPr>
            <a:br>
              <a:rPr lang="en-GB" sz="2600" kern="0" dirty="0"/>
            </a:br>
            <a:endParaRPr lang="en-GB" sz="2600" kern="0" dirty="0"/>
          </a:p>
          <a:p>
            <a:pPr marL="0" indent="0">
              <a:lnSpc>
                <a:spcPct val="70000"/>
              </a:lnSpc>
              <a:spcBef>
                <a:spcPts val="700"/>
              </a:spcBef>
              <a:buSzPts val="1100"/>
              <a:buFont typeface="Arial"/>
              <a:buNone/>
            </a:pPr>
            <a:endParaRPr lang="en-GB" sz="2600" kern="0" dirty="0"/>
          </a:p>
          <a:p>
            <a:pPr marL="0" indent="0">
              <a:lnSpc>
                <a:spcPct val="70000"/>
              </a:lnSpc>
              <a:spcBef>
                <a:spcPts val="700"/>
              </a:spcBef>
              <a:buSzPts val="1100"/>
              <a:buFont typeface="Arial"/>
              <a:buNone/>
            </a:pPr>
            <a:r>
              <a:rPr lang="en-GB" sz="2600" kern="0" dirty="0"/>
              <a:t>Please complete the feedback form for this session</a:t>
            </a:r>
          </a:p>
          <a:p>
            <a:pPr indent="-393700">
              <a:lnSpc>
                <a:spcPct val="70000"/>
              </a:lnSpc>
              <a:spcBef>
                <a:spcPts val="0"/>
              </a:spcBef>
              <a:buSzPts val="2600"/>
              <a:buFont typeface="Arial"/>
              <a:buChar char="●"/>
            </a:pPr>
            <a:endParaRPr lang="en-GB" sz="2600" kern="0" dirty="0"/>
          </a:p>
          <a:p>
            <a:pPr indent="-393700">
              <a:lnSpc>
                <a:spcPct val="70000"/>
              </a:lnSpc>
              <a:spcBef>
                <a:spcPts val="0"/>
              </a:spcBef>
              <a:buSzPts val="2600"/>
              <a:buFont typeface="Arial"/>
              <a:buChar char="●"/>
            </a:pPr>
            <a:endParaRPr lang="en-GB" sz="2600" kern="0" dirty="0"/>
          </a:p>
          <a:p>
            <a:pPr indent="-393700">
              <a:lnSpc>
                <a:spcPct val="70000"/>
              </a:lnSpc>
              <a:spcBef>
                <a:spcPts val="0"/>
              </a:spcBef>
              <a:buSzPts val="2600"/>
              <a:buFont typeface="Arial"/>
              <a:buChar char="●"/>
            </a:pPr>
            <a:endParaRPr lang="en-GB" sz="2600" kern="0" dirty="0"/>
          </a:p>
          <a:p>
            <a:pPr indent="-393700">
              <a:lnSpc>
                <a:spcPct val="70000"/>
              </a:lnSpc>
              <a:spcBef>
                <a:spcPts val="0"/>
              </a:spcBef>
              <a:buSzPts val="2600"/>
              <a:buFont typeface="Arial"/>
              <a:buChar char="●"/>
            </a:pPr>
            <a:endParaRPr lang="en-GB" sz="2600" kern="0" dirty="0"/>
          </a:p>
          <a:p>
            <a:pPr indent="-393700">
              <a:lnSpc>
                <a:spcPct val="70000"/>
              </a:lnSpc>
              <a:spcBef>
                <a:spcPts val="0"/>
              </a:spcBef>
              <a:buSzPts val="2600"/>
              <a:buFont typeface="Arial"/>
              <a:buChar char="●"/>
            </a:pPr>
            <a:endParaRPr lang="en-GB" sz="2600" kern="0" dirty="0"/>
          </a:p>
          <a:p>
            <a:pPr indent="-393700">
              <a:lnSpc>
                <a:spcPct val="70000"/>
              </a:lnSpc>
              <a:spcBef>
                <a:spcPts val="0"/>
              </a:spcBef>
              <a:buSzPts val="2600"/>
              <a:buFont typeface="Arial"/>
              <a:buChar char="●"/>
            </a:pPr>
            <a:endParaRPr lang="en-GB" sz="2600" b="1" kern="0" dirty="0"/>
          </a:p>
          <a:p>
            <a:pPr indent="-393700">
              <a:lnSpc>
                <a:spcPct val="70000"/>
              </a:lnSpc>
              <a:spcBef>
                <a:spcPts val="0"/>
              </a:spcBef>
              <a:buSzPts val="2600"/>
              <a:buFont typeface="Arial"/>
              <a:buChar char="●"/>
            </a:pPr>
            <a:endParaRPr lang="en-GB" sz="2600" kern="0" dirty="0"/>
          </a:p>
          <a:p>
            <a:pPr marL="0" indent="0">
              <a:lnSpc>
                <a:spcPct val="70000"/>
              </a:lnSpc>
              <a:spcBef>
                <a:spcPts val="0"/>
              </a:spcBef>
              <a:buSzPts val="1100"/>
              <a:buFont typeface="Arial"/>
              <a:buNone/>
            </a:pPr>
            <a:endParaRPr lang="en-GB" sz="2600" kern="0" dirty="0"/>
          </a:p>
          <a:p>
            <a:pPr indent="0">
              <a:lnSpc>
                <a:spcPct val="70000"/>
              </a:lnSpc>
              <a:spcBef>
                <a:spcPts val="0"/>
              </a:spcBef>
              <a:buFont typeface="Arial"/>
              <a:buNone/>
            </a:pPr>
            <a:endParaRPr lang="en-GB" sz="2600" kern="0" dirty="0"/>
          </a:p>
          <a:p>
            <a:pPr marL="0" indent="0">
              <a:lnSpc>
                <a:spcPct val="70000"/>
              </a:lnSpc>
              <a:spcBef>
                <a:spcPts val="0"/>
              </a:spcBef>
              <a:buSzPts val="1100"/>
              <a:buFont typeface="Arial"/>
              <a:buNone/>
            </a:pPr>
            <a:endParaRPr lang="en-GB" sz="2600" kern="0" dirty="0"/>
          </a:p>
          <a:p>
            <a:pPr indent="0">
              <a:lnSpc>
                <a:spcPct val="70000"/>
              </a:lnSpc>
              <a:spcBef>
                <a:spcPts val="0"/>
              </a:spcBef>
              <a:buFont typeface="Arial"/>
              <a:buNone/>
            </a:pPr>
            <a:endParaRPr lang="en-GB" sz="2600" kern="0" dirty="0"/>
          </a:p>
        </p:txBody>
      </p:sp>
      <p:pic>
        <p:nvPicPr>
          <p:cNvPr id="7" name="Picture 2" descr="See the source image">
            <a:extLst>
              <a:ext uri="{FF2B5EF4-FFF2-40B4-BE49-F238E27FC236}">
                <a16:creationId xmlns:a16="http://schemas.microsoft.com/office/drawing/2014/main" id="{DBD17777-EC8A-7D3C-E0EE-07B25ECFA4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17"/>
          <a:stretch/>
        </p:blipFill>
        <p:spPr bwMode="auto">
          <a:xfrm>
            <a:off x="5041266" y="1752371"/>
            <a:ext cx="1949661" cy="20557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9D84E53-EC38-1F00-6677-63C352FC9D91}"/>
              </a:ext>
            </a:extLst>
          </p:cNvPr>
          <p:cNvPicPr>
            <a:picLocks noChangeAspect="1"/>
          </p:cNvPicPr>
          <p:nvPr/>
        </p:nvPicPr>
        <p:blipFill>
          <a:blip r:embed="rId3"/>
          <a:stretch>
            <a:fillRect/>
          </a:stretch>
        </p:blipFill>
        <p:spPr>
          <a:xfrm>
            <a:off x="4435596" y="4130362"/>
            <a:ext cx="2623513" cy="2630266"/>
          </a:xfrm>
          <a:prstGeom prst="rect">
            <a:avLst/>
          </a:prstGeom>
        </p:spPr>
      </p:pic>
      <p:sp>
        <p:nvSpPr>
          <p:cNvPr id="5" name="TextBox 4">
            <a:extLst>
              <a:ext uri="{FF2B5EF4-FFF2-40B4-BE49-F238E27FC236}">
                <a16:creationId xmlns:a16="http://schemas.microsoft.com/office/drawing/2014/main" id="{AB4F8D2A-49CC-3DFB-1D62-4208C43337C4}"/>
              </a:ext>
            </a:extLst>
          </p:cNvPr>
          <p:cNvSpPr txBox="1"/>
          <p:nvPr/>
        </p:nvSpPr>
        <p:spPr>
          <a:xfrm>
            <a:off x="3448726" y="84854"/>
            <a:ext cx="5134739" cy="646331"/>
          </a:xfrm>
          <a:prstGeom prst="rect">
            <a:avLst/>
          </a:prstGeom>
          <a:noFill/>
        </p:spPr>
        <p:txBody>
          <a:bodyPr wrap="none" rtlCol="0">
            <a:spAutoFit/>
          </a:bodyPr>
          <a:lstStyle/>
          <a:p>
            <a:pPr algn="ctr"/>
            <a:r>
              <a:rPr lang="en-GB" sz="1800" b="1" kern="0" dirty="0"/>
              <a:t>All 23/24 network sessions now bookable on </a:t>
            </a:r>
          </a:p>
          <a:p>
            <a:pPr algn="ctr"/>
            <a:r>
              <a:rPr lang="en-GB" sz="1800" b="1" kern="0" dirty="0"/>
              <a:t>Learning Zone</a:t>
            </a:r>
            <a:endParaRPr lang="en-GB" b="1" dirty="0"/>
          </a:p>
        </p:txBody>
      </p:sp>
      <p:pic>
        <p:nvPicPr>
          <p:cNvPr id="1026" name="Picture 2" descr="Oh Chemistree SVG Digital Download Cut Files - Etsy UK">
            <a:extLst>
              <a:ext uri="{FF2B5EF4-FFF2-40B4-BE49-F238E27FC236}">
                <a16:creationId xmlns:a16="http://schemas.microsoft.com/office/drawing/2014/main" id="{0D9DE37E-1C13-3FBA-195F-E9493F994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5636" y="549112"/>
            <a:ext cx="5036364" cy="621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43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gedee9bb90c_1_0"/>
          <p:cNvSpPr txBox="1"/>
          <p:nvPr/>
        </p:nvSpPr>
        <p:spPr>
          <a:xfrm>
            <a:off x="5102550" y="5076725"/>
            <a:ext cx="2242800" cy="400200"/>
          </a:xfrm>
          <a:prstGeom prst="rect">
            <a:avLst/>
          </a:prstGeom>
          <a:noFill/>
          <a:ln>
            <a:noFill/>
          </a:ln>
        </p:spPr>
        <p:txBody>
          <a:bodyPr spcFirstLastPara="1" wrap="square" lIns="91425" tIns="91425" rIns="91425" bIns="91425" anchor="t" anchorCtr="0">
            <a:spAutoFit/>
          </a:bodyPr>
          <a:lstStyle/>
          <a:p>
            <a:pPr>
              <a:buClr>
                <a:srgbClr val="000000"/>
              </a:buClr>
              <a:buSzPts val="1400"/>
            </a:pPr>
            <a:endParaRPr sz="1400" kern="0">
              <a:solidFill>
                <a:srgbClr val="000000"/>
              </a:solidFill>
              <a:latin typeface="Calibri"/>
              <a:ea typeface="Calibri"/>
              <a:cs typeface="Calibri"/>
              <a:sym typeface="Calibri"/>
            </a:endParaRPr>
          </a:p>
        </p:txBody>
      </p:sp>
      <p:sp>
        <p:nvSpPr>
          <p:cNvPr id="82" name="Google Shape;82;gedee9bb90c_1_0"/>
          <p:cNvSpPr txBox="1"/>
          <p:nvPr/>
        </p:nvSpPr>
        <p:spPr>
          <a:xfrm>
            <a:off x="8297428" y="1274632"/>
            <a:ext cx="2451951" cy="677078"/>
          </a:xfrm>
          <a:prstGeom prst="rect">
            <a:avLst/>
          </a:prstGeom>
          <a:noFill/>
          <a:ln>
            <a:noFill/>
          </a:ln>
        </p:spPr>
        <p:txBody>
          <a:bodyPr spcFirstLastPara="1" wrap="square" lIns="91425" tIns="91425" rIns="91425" bIns="91425" anchor="t" anchorCtr="0">
            <a:spAutoFit/>
          </a:bodyPr>
          <a:lstStyle/>
          <a:p>
            <a:pPr>
              <a:buClr>
                <a:srgbClr val="000000"/>
              </a:buClr>
              <a:buSzPts val="1600"/>
            </a:pPr>
            <a:r>
              <a:rPr lang="en-GB" sz="1600" kern="0" dirty="0">
                <a:solidFill>
                  <a:srgbClr val="000000"/>
                </a:solidFill>
                <a:latin typeface="Arial"/>
                <a:ea typeface="Arial"/>
                <a:cs typeface="Arial"/>
                <a:sym typeface="Arial"/>
              </a:rPr>
              <a:t>resources in the open access site. </a:t>
            </a:r>
            <a:endParaRPr sz="1600" kern="0"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36B95E1-2E79-A8F2-5673-ABE926A8E455}"/>
              </a:ext>
            </a:extLst>
          </p:cNvPr>
          <p:cNvPicPr>
            <a:picLocks noChangeAspect="1"/>
          </p:cNvPicPr>
          <p:nvPr/>
        </p:nvPicPr>
        <p:blipFill>
          <a:blip r:embed="rId3"/>
          <a:stretch>
            <a:fillRect/>
          </a:stretch>
        </p:blipFill>
        <p:spPr>
          <a:xfrm>
            <a:off x="1860801" y="445320"/>
            <a:ext cx="6294387" cy="6277021"/>
          </a:xfrm>
          <a:prstGeom prst="rect">
            <a:avLst/>
          </a:prstGeom>
        </p:spPr>
      </p:pic>
      <p:sp>
        <p:nvSpPr>
          <p:cNvPr id="2" name="Arrow: Left 1">
            <a:extLst>
              <a:ext uri="{FF2B5EF4-FFF2-40B4-BE49-F238E27FC236}">
                <a16:creationId xmlns:a16="http://schemas.microsoft.com/office/drawing/2014/main" id="{60F21D16-EB14-B248-8962-CA3499807918}"/>
              </a:ext>
            </a:extLst>
          </p:cNvPr>
          <p:cNvSpPr/>
          <p:nvPr/>
        </p:nvSpPr>
        <p:spPr>
          <a:xfrm>
            <a:off x="7884160" y="1503680"/>
            <a:ext cx="271028" cy="4571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gfc20988155_0_117"/>
          <p:cNvSpPr txBox="1"/>
          <p:nvPr/>
        </p:nvSpPr>
        <p:spPr>
          <a:xfrm>
            <a:off x="5102550" y="5076725"/>
            <a:ext cx="2242800" cy="400200"/>
          </a:xfrm>
          <a:prstGeom prst="rect">
            <a:avLst/>
          </a:prstGeom>
          <a:noFill/>
          <a:ln>
            <a:noFill/>
          </a:ln>
        </p:spPr>
        <p:txBody>
          <a:bodyPr spcFirstLastPara="1" wrap="square" lIns="91425" tIns="91425" rIns="91425" bIns="91425" anchor="t" anchorCtr="0">
            <a:spAutoFit/>
          </a:bodyPr>
          <a:lstStyle/>
          <a:p>
            <a:pPr>
              <a:buClr>
                <a:srgbClr val="000000"/>
              </a:buClr>
              <a:buSzPts val="1400"/>
            </a:pPr>
            <a:endParaRPr sz="1400" kern="0">
              <a:solidFill>
                <a:srgbClr val="000000"/>
              </a:solidFill>
              <a:latin typeface="Calibri"/>
              <a:ea typeface="Calibri"/>
              <a:cs typeface="Calibri"/>
              <a:sym typeface="Calibri"/>
            </a:endParaRPr>
          </a:p>
        </p:txBody>
      </p:sp>
      <p:sp>
        <p:nvSpPr>
          <p:cNvPr id="90" name="Google Shape;90;gfc20988155_0_117"/>
          <p:cNvSpPr txBox="1"/>
          <p:nvPr/>
        </p:nvSpPr>
        <p:spPr>
          <a:xfrm>
            <a:off x="3181400" y="4714776"/>
            <a:ext cx="5258700" cy="1416000"/>
          </a:xfrm>
          <a:prstGeom prst="rect">
            <a:avLst/>
          </a:prstGeom>
          <a:noFill/>
          <a:ln>
            <a:noFill/>
          </a:ln>
        </p:spPr>
        <p:txBody>
          <a:bodyPr spcFirstLastPara="1" wrap="square" lIns="91425" tIns="91425" rIns="91425" bIns="91425" anchor="t" anchorCtr="0">
            <a:spAutoFit/>
          </a:bodyPr>
          <a:lstStyle/>
          <a:p>
            <a:pPr>
              <a:buClr>
                <a:srgbClr val="000000"/>
              </a:buClr>
              <a:buSzPts val="1600"/>
            </a:pPr>
            <a:r>
              <a:rPr lang="en-GB" sz="1600" kern="0" dirty="0">
                <a:solidFill>
                  <a:srgbClr val="000000"/>
                </a:solidFill>
                <a:latin typeface="Arial"/>
                <a:ea typeface="Arial"/>
                <a:cs typeface="Arial"/>
                <a:sym typeface="Arial"/>
              </a:rPr>
              <a:t>New resources uploaded into the open access site. SLOP booklets, learning walk proforma for expert teaching.</a:t>
            </a:r>
            <a:endParaRPr sz="1600" kern="0" dirty="0">
              <a:solidFill>
                <a:srgbClr val="000000"/>
              </a:solidFill>
              <a:latin typeface="Arial"/>
              <a:ea typeface="Arial"/>
              <a:cs typeface="Arial"/>
              <a:sym typeface="Arial"/>
            </a:endParaRPr>
          </a:p>
          <a:p>
            <a:pPr>
              <a:buClr>
                <a:srgbClr val="000000"/>
              </a:buClr>
              <a:buSzPts val="1600"/>
            </a:pPr>
            <a:endParaRPr sz="1600" kern="0" dirty="0">
              <a:solidFill>
                <a:srgbClr val="000000"/>
              </a:solidFill>
              <a:latin typeface="Arial"/>
              <a:ea typeface="Arial"/>
              <a:cs typeface="Arial"/>
              <a:sym typeface="Arial"/>
            </a:endParaRPr>
          </a:p>
          <a:p>
            <a:pPr>
              <a:buClr>
                <a:srgbClr val="000000"/>
              </a:buClr>
              <a:buSzPts val="1600"/>
            </a:pPr>
            <a:r>
              <a:rPr lang="en-GB" sz="1600" kern="0" dirty="0">
                <a:solidFill>
                  <a:srgbClr val="000000"/>
                </a:solidFill>
                <a:latin typeface="Arial"/>
                <a:ea typeface="Arial"/>
                <a:cs typeface="Arial"/>
                <a:sym typeface="Arial"/>
              </a:rPr>
              <a:t>New Moodle+  resources</a:t>
            </a:r>
            <a:endParaRPr sz="1600" kern="0" dirty="0">
              <a:solidFill>
                <a:srgbClr val="000000"/>
              </a:solidFill>
              <a:latin typeface="Arial"/>
              <a:ea typeface="Arial"/>
              <a:cs typeface="Arial"/>
              <a:sym typeface="Arial"/>
            </a:endParaRPr>
          </a:p>
        </p:txBody>
      </p:sp>
      <p:pic>
        <p:nvPicPr>
          <p:cNvPr id="91" name="Google Shape;91;gfc20988155_0_117"/>
          <p:cNvPicPr preferRelativeResize="0"/>
          <p:nvPr/>
        </p:nvPicPr>
        <p:blipFill rotWithShape="1">
          <a:blip r:embed="rId3">
            <a:alphaModFix/>
          </a:blip>
          <a:srcRect/>
          <a:stretch/>
        </p:blipFill>
        <p:spPr>
          <a:xfrm>
            <a:off x="2222146" y="211026"/>
            <a:ext cx="7111552" cy="4503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gfc20988155_0_126"/>
          <p:cNvSpPr txBox="1"/>
          <p:nvPr/>
        </p:nvSpPr>
        <p:spPr>
          <a:xfrm>
            <a:off x="5102550" y="5076725"/>
            <a:ext cx="2242800" cy="400200"/>
          </a:xfrm>
          <a:prstGeom prst="rect">
            <a:avLst/>
          </a:prstGeom>
          <a:noFill/>
          <a:ln>
            <a:noFill/>
          </a:ln>
        </p:spPr>
        <p:txBody>
          <a:bodyPr spcFirstLastPara="1" wrap="square" lIns="91425" tIns="91425" rIns="91425" bIns="91425" anchor="t" anchorCtr="0">
            <a:spAutoFit/>
          </a:bodyPr>
          <a:lstStyle/>
          <a:p>
            <a:pPr>
              <a:buClr>
                <a:srgbClr val="000000"/>
              </a:buClr>
              <a:buSzPts val="1400"/>
            </a:pPr>
            <a:endParaRPr sz="1400" kern="0">
              <a:solidFill>
                <a:srgbClr val="000000"/>
              </a:solidFill>
              <a:latin typeface="Calibri"/>
              <a:ea typeface="Calibri"/>
              <a:cs typeface="Calibri"/>
              <a:sym typeface="Calibri"/>
            </a:endParaRPr>
          </a:p>
        </p:txBody>
      </p:sp>
      <p:pic>
        <p:nvPicPr>
          <p:cNvPr id="100" name="Google Shape;100;gfc20988155_0_126"/>
          <p:cNvPicPr preferRelativeResize="0"/>
          <p:nvPr/>
        </p:nvPicPr>
        <p:blipFill rotWithShape="1">
          <a:blip r:embed="rId3">
            <a:alphaModFix/>
          </a:blip>
          <a:srcRect/>
          <a:stretch/>
        </p:blipFill>
        <p:spPr>
          <a:xfrm>
            <a:off x="2222146" y="211026"/>
            <a:ext cx="7111552" cy="4503751"/>
          </a:xfrm>
          <a:prstGeom prst="rect">
            <a:avLst/>
          </a:prstGeom>
          <a:noFill/>
          <a:ln>
            <a:noFill/>
          </a:ln>
        </p:spPr>
      </p:pic>
      <p:pic>
        <p:nvPicPr>
          <p:cNvPr id="101" name="Google Shape;101;gfc20988155_0_126"/>
          <p:cNvPicPr preferRelativeResize="0"/>
          <p:nvPr/>
        </p:nvPicPr>
        <p:blipFill rotWithShape="1">
          <a:blip r:embed="rId4">
            <a:alphaModFix/>
          </a:blip>
          <a:srcRect/>
          <a:stretch/>
        </p:blipFill>
        <p:spPr>
          <a:xfrm>
            <a:off x="3671941" y="152400"/>
            <a:ext cx="5152921" cy="6858000"/>
          </a:xfrm>
          <a:prstGeom prst="rect">
            <a:avLst/>
          </a:prstGeom>
          <a:noFill/>
          <a:ln>
            <a:noFill/>
          </a:ln>
        </p:spPr>
      </p:pic>
      <p:pic>
        <p:nvPicPr>
          <p:cNvPr id="3" name="Picture 2">
            <a:extLst>
              <a:ext uri="{FF2B5EF4-FFF2-40B4-BE49-F238E27FC236}">
                <a16:creationId xmlns:a16="http://schemas.microsoft.com/office/drawing/2014/main" id="{7CFE5CE9-36A8-4F90-8F94-D69FFCDE5FFC}"/>
              </a:ext>
            </a:extLst>
          </p:cNvPr>
          <p:cNvPicPr>
            <a:picLocks noChangeAspect="1"/>
          </p:cNvPicPr>
          <p:nvPr/>
        </p:nvPicPr>
        <p:blipFill>
          <a:blip r:embed="rId5"/>
          <a:stretch>
            <a:fillRect/>
          </a:stretch>
        </p:blipFill>
        <p:spPr>
          <a:xfrm>
            <a:off x="3514706" y="66651"/>
            <a:ext cx="5162588" cy="67246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A7C0-6122-4F55-88A9-8E0840CE54A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48931CA-4756-4362-83B2-FEA3AEBA735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5E20ACD-94B7-4CAF-A01A-3C42688932F9}"/>
              </a:ext>
            </a:extLst>
          </p:cNvPr>
          <p:cNvPicPr>
            <a:picLocks noChangeAspect="1"/>
          </p:cNvPicPr>
          <p:nvPr/>
        </p:nvPicPr>
        <p:blipFill>
          <a:blip r:embed="rId2"/>
          <a:stretch>
            <a:fillRect/>
          </a:stretch>
        </p:blipFill>
        <p:spPr>
          <a:xfrm>
            <a:off x="1757331" y="357165"/>
            <a:ext cx="8677338" cy="6143670"/>
          </a:xfrm>
          <a:prstGeom prst="rect">
            <a:avLst/>
          </a:prstGeom>
        </p:spPr>
      </p:pic>
    </p:spTree>
    <p:extLst>
      <p:ext uri="{BB962C8B-B14F-4D97-AF65-F5344CB8AC3E}">
        <p14:creationId xmlns:p14="http://schemas.microsoft.com/office/powerpoint/2010/main" val="2802143680"/>
      </p:ext>
    </p:extLst>
  </p:cSld>
  <p:clrMapOvr>
    <a:masterClrMapping/>
  </p:clrMapOvr>
</p:sld>
</file>

<file path=ppt/theme/theme1.xml><?xml version="1.0" encoding="utf-8"?>
<a:theme xmlns:a="http://schemas.openxmlformats.org/drawingml/2006/main" name="HIAS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48121</TotalTime>
  <Words>1554</Words>
  <Application>Microsoft Office PowerPoint</Application>
  <PresentationFormat>Widescreen</PresentationFormat>
  <Paragraphs>236</Paragraphs>
  <Slides>57</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57</vt:i4>
      </vt:variant>
    </vt:vector>
  </HeadingPairs>
  <TitlesOfParts>
    <vt:vector size="60" baseType="lpstr">
      <vt:lpstr>Arial</vt:lpstr>
      <vt:lpstr>Calibri</vt:lpstr>
      <vt:lpstr>HIAS PowerPoint template</vt:lpstr>
      <vt:lpstr>Heads of Science  Network Meeting 2023-24  </vt:lpstr>
      <vt:lpstr>Welcome</vt:lpstr>
      <vt:lpstr>HIAS on Twitter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Tracking disciplinary knowledge instruction across KS3 &amp; 4</vt:lpstr>
      <vt:lpstr>5 Steps for Expert Science Teaching</vt:lpstr>
      <vt:lpstr>Updated Safety in Secondary Science documents </vt:lpstr>
      <vt:lpstr>Updated Essential Safety in Secondary Science documents </vt:lpstr>
      <vt:lpstr>Catch up</vt:lpstr>
      <vt:lpstr>Agenda for this afternoon</vt:lpstr>
      <vt:lpstr>AQA presentation</vt:lpstr>
      <vt:lpstr>Springboard Science</vt:lpstr>
      <vt:lpstr>Science updates</vt:lpstr>
      <vt:lpstr>Exampro on-screen</vt:lpstr>
      <vt:lpstr>Exampro on-screen</vt:lpstr>
      <vt:lpstr>Adam will be back next year</vt:lpstr>
      <vt:lpstr>Powerful Science magazine</vt:lpstr>
      <vt:lpstr>Powerful Science magazine</vt:lpstr>
      <vt:lpstr>RPO update</vt:lpstr>
      <vt:lpstr>RPO update</vt:lpstr>
      <vt:lpstr>RPO update</vt:lpstr>
      <vt:lpstr>RPO update</vt:lpstr>
      <vt:lpstr>RPO update</vt:lpstr>
      <vt:lpstr>PowerPoint Presentation</vt:lpstr>
      <vt:lpstr>Year 11 Progress Review</vt:lpstr>
      <vt:lpstr>OFQUAL Consultation</vt:lpstr>
      <vt:lpstr>Mock and action plan review</vt:lpstr>
      <vt:lpstr>PowerPoint Presentation</vt:lpstr>
      <vt:lpstr>The Disappearing Science Technicians</vt:lpstr>
      <vt:lpstr>The Disappearing Science Technicians</vt:lpstr>
      <vt:lpstr>PowerPoint Presentation</vt:lpstr>
      <vt:lpstr>Primary Science Impact on KS3 </vt:lpstr>
      <vt:lpstr>Primary Science Impact on KS3 </vt:lpstr>
      <vt:lpstr>PowerPoint Presentation</vt:lpstr>
      <vt:lpstr>Primary Science Impact on KS3 </vt:lpstr>
      <vt:lpstr>Primary Science Impact on KS3 </vt:lpstr>
      <vt:lpstr>Primary Science Impact on KS3 </vt:lpstr>
      <vt:lpstr>Primary Science Impact on KS3 </vt:lpstr>
      <vt:lpstr>Primary Science Impact on KS3 </vt:lpstr>
      <vt:lpstr>Primary Science Impact on KS3 </vt:lpstr>
      <vt:lpstr>PowerPoint Presentation</vt:lpstr>
      <vt:lpstr>PowerPoint Presentation</vt:lpstr>
      <vt:lpstr>End of Key Stage disciplinary  Knowledge Teacher Assessment</vt:lpstr>
      <vt:lpstr>Primary Science Impact on KS3 </vt:lpstr>
      <vt:lpstr>Steering Group Focus: Dual coding and Blank canvas modelling</vt:lpstr>
      <vt:lpstr>Steering Group Focus: Dual coding and Blank canvas modelling</vt:lpstr>
      <vt:lpstr>Steering Group Focus: Dual coding and Blank canvas modelling</vt:lpstr>
      <vt:lpstr>Steering Group Focus: Dual coding and Blank canvas modelling</vt:lpstr>
      <vt:lpstr>Book of the Term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Heads of Science  Network Meeting 2022-23</dc:title>
  <dc:creator>Kevin Neil</dc:creator>
  <cp:lastModifiedBy>Kev Neil</cp:lastModifiedBy>
  <cp:revision>22</cp:revision>
  <dcterms:created xsi:type="dcterms:W3CDTF">2022-11-21T14:48:20Z</dcterms:created>
  <dcterms:modified xsi:type="dcterms:W3CDTF">2023-12-07T13:01:35Z</dcterms:modified>
</cp:coreProperties>
</file>